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4" r:id="rId14"/>
    <p:sldId id="273" r:id="rId15"/>
    <p:sldId id="263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Refrain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Praise the Lord, praise the Lord,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let the earth hear his voice!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Praise the Lord, praise the Lord,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let the people rejoice!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 come to the Father,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through Jesus, the Son,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give him the glory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great things he hath done.</a:t>
            </a:r>
          </a:p>
        </p:txBody>
      </p:sp>
    </p:spTree>
    <p:extLst>
      <p:ext uri="{BB962C8B-B14F-4D97-AF65-F5344CB8AC3E}">
        <p14:creationId xmlns:p14="http://schemas.microsoft.com/office/powerpoint/2010/main" val="1788068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Strophe 2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 perfect redemption,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the purchase of blood,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to </a:t>
            </a:r>
            <a:r>
              <a:rPr lang="en-US" altLang="de-DE" sz="3200" dirty="0" err="1">
                <a:latin typeface="Arial" panose="020B0604020202020204" pitchFamily="34" charset="0"/>
              </a:rPr>
              <a:t>ev´ry</a:t>
            </a:r>
            <a:r>
              <a:rPr lang="en-US" altLang="de-DE" sz="3200" dirty="0">
                <a:latin typeface="Arial" panose="020B0604020202020204" pitchFamily="34" charset="0"/>
              </a:rPr>
              <a:t> believer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the promise of God.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The vilest offender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who truly believes,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that moment from Jesus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full pardon receives.</a:t>
            </a:r>
          </a:p>
        </p:txBody>
      </p:sp>
    </p:spTree>
    <p:extLst>
      <p:ext uri="{BB962C8B-B14F-4D97-AF65-F5344CB8AC3E}">
        <p14:creationId xmlns:p14="http://schemas.microsoft.com/office/powerpoint/2010/main" val="4083370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Refrain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Praise the Lord, praise the Lord,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let the earth hear his voice!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Praise the Lord, praise the Lord,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let the people rejoice!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 come to the Father,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through Jesus, the Son,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give him the glory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great things he hath done.</a:t>
            </a:r>
          </a:p>
        </p:txBody>
      </p:sp>
    </p:spTree>
    <p:extLst>
      <p:ext uri="{BB962C8B-B14F-4D97-AF65-F5344CB8AC3E}">
        <p14:creationId xmlns:p14="http://schemas.microsoft.com/office/powerpoint/2010/main" val="89922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Strophe 3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Great things he has taught us;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great things he hath done,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great our rejoicing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through Jesus the Son.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But purer, and higher,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and greater will be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our wonder, our transport,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when Jesus we see.</a:t>
            </a:r>
          </a:p>
        </p:txBody>
      </p:sp>
    </p:spTree>
    <p:extLst>
      <p:ext uri="{BB962C8B-B14F-4D97-AF65-F5344CB8AC3E}">
        <p14:creationId xmlns:p14="http://schemas.microsoft.com/office/powerpoint/2010/main" val="2100653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Refrain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Praise the Lord, praise the Lord,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let the earth hear his voice!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Praise the Lord, praise the Lord,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let the people rejoice!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O come to the Father,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through Jesus, the Son,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give him the glory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great things he hath done.</a:t>
            </a:r>
          </a:p>
        </p:txBody>
      </p:sp>
    </p:spTree>
    <p:extLst>
      <p:ext uri="{BB962C8B-B14F-4D97-AF65-F5344CB8AC3E}">
        <p14:creationId xmlns:p14="http://schemas.microsoft.com/office/powerpoint/2010/main" val="425430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de-DE" sz="3200" b="1" dirty="0">
                <a:latin typeface="Arial" panose="020B0604020202020204" pitchFamily="34" charset="0"/>
              </a:rPr>
              <a:t>O </a:t>
            </a:r>
            <a:r>
              <a:rPr lang="en-US" altLang="de-DE" sz="3200" b="1" dirty="0" err="1">
                <a:latin typeface="Arial" panose="020B0604020202020204" pitchFamily="34" charset="0"/>
              </a:rPr>
              <a:t>Gott</a:t>
            </a:r>
            <a:r>
              <a:rPr lang="en-US" altLang="de-DE" sz="3200" b="1" dirty="0">
                <a:latin typeface="Arial" panose="020B0604020202020204" pitchFamily="34" charset="0"/>
              </a:rPr>
              <a:t>, </a:t>
            </a:r>
            <a:r>
              <a:rPr lang="en-US" altLang="de-DE" sz="3200" b="1" dirty="0" err="1">
                <a:latin typeface="Arial" panose="020B0604020202020204" pitchFamily="34" charset="0"/>
              </a:rPr>
              <a:t>dir</a:t>
            </a:r>
            <a:r>
              <a:rPr lang="en-US" altLang="de-DE" sz="3200" b="1" dirty="0">
                <a:latin typeface="Arial" panose="020B0604020202020204" pitchFamily="34" charset="0"/>
              </a:rPr>
              <a:t> </a:t>
            </a:r>
            <a:r>
              <a:rPr lang="en-US" altLang="de-DE" sz="3200" b="1" dirty="0" err="1">
                <a:latin typeface="Arial" panose="020B0604020202020204" pitchFamily="34" charset="0"/>
              </a:rPr>
              <a:t>sei</a:t>
            </a:r>
            <a:r>
              <a:rPr lang="en-US" altLang="de-DE" sz="3200" b="1" dirty="0">
                <a:latin typeface="Arial" panose="020B0604020202020204" pitchFamily="34" charset="0"/>
              </a:rPr>
              <a:t> </a:t>
            </a:r>
            <a:r>
              <a:rPr lang="en-US" altLang="de-DE" sz="3200" b="1" dirty="0" err="1">
                <a:latin typeface="Arial" panose="020B0604020202020204" pitchFamily="34" charset="0"/>
              </a:rPr>
              <a:t>Ehre</a:t>
            </a:r>
            <a:br>
              <a:rPr lang="en-US" altLang="de-DE" sz="3200" b="1" dirty="0">
                <a:latin typeface="Arial" panose="020B0604020202020204" pitchFamily="34" charset="0"/>
              </a:rPr>
            </a:br>
            <a:r>
              <a:rPr lang="en-US" altLang="de-DE" sz="3200" b="1" dirty="0">
                <a:latin typeface="Arial" panose="020B0604020202020204" pitchFamily="34" charset="0"/>
              </a:rPr>
              <a:t>(To god be the glory)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303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Strophe 1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Gott, dir sei Ehre,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Großes getan!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Du liebtest die Welt,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nahmst der Sünder dich an!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Dein Sohn hat sein Leben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zum Opfer geweiht.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Himmel steht offen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zur ewigen Freud.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Refrain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Preist den Herrn! Preist den Herrn!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Erde, hör diesen Schall!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Preist den Herrn! Preist den Herrn!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Völker, freuet euch all!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kommt zu dem Vater!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Jesus wir </a:t>
            </a:r>
            <a:r>
              <a:rPr lang="de-DE" altLang="de-DE" sz="3200" dirty="0" err="1">
                <a:latin typeface="Arial" panose="020B0604020202020204" pitchFamily="34" charset="0"/>
              </a:rPr>
              <a:t>nah´n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gebt ihm die Ehre,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Großes getan.</a:t>
            </a:r>
          </a:p>
        </p:txBody>
      </p:sp>
    </p:spTree>
    <p:extLst>
      <p:ext uri="{BB962C8B-B14F-4D97-AF65-F5344CB8AC3E}">
        <p14:creationId xmlns:p14="http://schemas.microsoft.com/office/powerpoint/2010/main" val="34608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Strophe 2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große Erlösung,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erkauft durch sein Blut!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Dem Sünder, der glaubt,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kommt sie heute zugut.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volle Vergebung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wird jedem zuteil,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Jesus erfasset,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das göttliche Heil. </a:t>
            </a:r>
          </a:p>
        </p:txBody>
      </p:sp>
    </p:spTree>
    <p:extLst>
      <p:ext uri="{BB962C8B-B14F-4D97-AF65-F5344CB8AC3E}">
        <p14:creationId xmlns:p14="http://schemas.microsoft.com/office/powerpoint/2010/main" val="2695117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Refrain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Preist den Herrn! Preist den Herrn!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Erde, hör diesen Schall!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Preist den Herrn! Preist den Herrn!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Völker, freuet euch all!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kommt zu dem Vater!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Jesus wir </a:t>
            </a:r>
            <a:r>
              <a:rPr lang="de-DE" altLang="de-DE" sz="3200" dirty="0" err="1">
                <a:latin typeface="Arial" panose="020B0604020202020204" pitchFamily="34" charset="0"/>
              </a:rPr>
              <a:t>nah´n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gebt ihm die Ehre,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Großes getan.</a:t>
            </a:r>
          </a:p>
        </p:txBody>
      </p:sp>
    </p:spTree>
    <p:extLst>
      <p:ext uri="{BB962C8B-B14F-4D97-AF65-F5344CB8AC3E}">
        <p14:creationId xmlns:p14="http://schemas.microsoft.com/office/powerpoint/2010/main" val="82009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Strophe 3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groß ist sein Lieben,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wie groß ist sein Tun!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Wie groß unsre Freude,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Jesus zu </a:t>
            </a:r>
            <a:r>
              <a:rPr lang="de-DE" altLang="de-DE" sz="3200" dirty="0" err="1">
                <a:latin typeface="Arial" panose="020B0604020202020204" pitchFamily="34" charset="0"/>
              </a:rPr>
              <a:t>ruhn</a:t>
            </a:r>
            <a:r>
              <a:rPr lang="de-DE" altLang="de-DE" sz="3200" dirty="0">
                <a:latin typeface="Arial" panose="020B0604020202020204" pitchFamily="34" charset="0"/>
              </a:rPr>
              <a:t>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Doch größer und reiner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höher </a:t>
            </a:r>
            <a:r>
              <a:rPr lang="de-DE" altLang="de-DE" sz="3200" dirty="0" err="1">
                <a:latin typeface="Arial" panose="020B0604020202020204" pitchFamily="34" charset="0"/>
              </a:rPr>
              <a:t>wirds</a:t>
            </a:r>
            <a:r>
              <a:rPr lang="de-DE" altLang="de-DE" sz="3200" dirty="0">
                <a:latin typeface="Arial" panose="020B0604020202020204" pitchFamily="34" charset="0"/>
              </a:rPr>
              <a:t> sein,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wenn jubelnd und schauend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wir droben </a:t>
            </a:r>
            <a:r>
              <a:rPr lang="de-DE" altLang="de-DE" sz="3200" dirty="0" err="1">
                <a:latin typeface="Arial" panose="020B0604020202020204" pitchFamily="34" charset="0"/>
              </a:rPr>
              <a:t>ziehn</a:t>
            </a:r>
            <a:r>
              <a:rPr lang="de-DE" altLang="de-DE" sz="3200" dirty="0">
                <a:latin typeface="Arial" panose="020B0604020202020204" pitchFamily="34" charset="0"/>
              </a:rPr>
              <a:t> ein. </a:t>
            </a:r>
          </a:p>
        </p:txBody>
      </p:sp>
    </p:spTree>
    <p:extLst>
      <p:ext uri="{BB962C8B-B14F-4D97-AF65-F5344CB8AC3E}">
        <p14:creationId xmlns:p14="http://schemas.microsoft.com/office/powerpoint/2010/main" val="2524195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Refrain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Preist den Herrn! Preist den Herrn!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Erde, hör diesen Schall!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Preist den Herrn! Preist den Herrn!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Völker, freuet euch all!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 kommt zu dem Vater!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Jesus wir </a:t>
            </a:r>
            <a:r>
              <a:rPr lang="de-DE" altLang="de-DE" sz="3200" dirty="0" err="1">
                <a:latin typeface="Arial" panose="020B0604020202020204" pitchFamily="34" charset="0"/>
              </a:rPr>
              <a:t>nah´n</a:t>
            </a:r>
            <a:r>
              <a:rPr lang="de-DE" altLang="de-DE" sz="3200" dirty="0">
                <a:latin typeface="Arial" panose="020B0604020202020204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gebt ihm die Ehre,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der Großes getan.</a:t>
            </a:r>
          </a:p>
        </p:txBody>
      </p:sp>
    </p:spTree>
    <p:extLst>
      <p:ext uri="{BB962C8B-B14F-4D97-AF65-F5344CB8AC3E}">
        <p14:creationId xmlns:p14="http://schemas.microsoft.com/office/powerpoint/2010/main" val="2726558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303, Strophe 1 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34756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To god be the glory,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great things he hath done;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so loved he the world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that he gave us his Son,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who yielded his life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an atonement for sin,</a:t>
            </a:r>
          </a:p>
          <a:p>
            <a:pPr>
              <a:spcBef>
                <a:spcPct val="50000"/>
              </a:spcBef>
            </a:pPr>
            <a:r>
              <a:rPr lang="en-US" altLang="de-DE" sz="3200" dirty="0">
                <a:latin typeface="Arial" panose="020B0604020202020204" pitchFamily="34" charset="0"/>
              </a:rPr>
              <a:t>and opened the </a:t>
            </a:r>
            <a:r>
              <a:rPr lang="en-US" altLang="de-DE" sz="3200" dirty="0" err="1">
                <a:latin typeface="Arial" panose="020B0604020202020204" pitchFamily="34" charset="0"/>
              </a:rPr>
              <a:t>lifegate</a:t>
            </a:r>
            <a:br>
              <a:rPr lang="en-US" altLang="de-DE" sz="3200" dirty="0">
                <a:latin typeface="Arial" panose="020B0604020202020204" pitchFamily="34" charset="0"/>
              </a:rPr>
            </a:br>
            <a:r>
              <a:rPr lang="en-US" altLang="de-DE" sz="3200" dirty="0">
                <a:latin typeface="Arial" panose="020B0604020202020204" pitchFamily="34" charset="0"/>
              </a:rPr>
              <a:t>   that all may go in.</a:t>
            </a:r>
          </a:p>
        </p:txBody>
      </p:sp>
    </p:spTree>
    <p:extLst>
      <p:ext uri="{BB962C8B-B14F-4D97-AF65-F5344CB8AC3E}">
        <p14:creationId xmlns:p14="http://schemas.microsoft.com/office/powerpoint/2010/main" val="1306257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766</Words>
  <Application>Microsoft Office PowerPoint</Application>
  <PresentationFormat>Breitbild</PresentationFormat>
  <Paragraphs>65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15</cp:revision>
  <dcterms:created xsi:type="dcterms:W3CDTF">2021-02-13T13:45:06Z</dcterms:created>
  <dcterms:modified xsi:type="dcterms:W3CDTF">2022-04-28T12:47:44Z</dcterms:modified>
</cp:coreProperties>
</file>