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71" r:id="rId6"/>
    <p:sldId id="267" r:id="rId7"/>
    <p:sldId id="272" r:id="rId8"/>
    <p:sldId id="269" r:id="rId9"/>
    <p:sldId id="273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Kommt, atmet auf, ihr sollt leben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78,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874183"/>
            <a:ext cx="9608997" cy="3109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Kommt, atmet auf, ihr sollt leben.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Ihr müsst nicht mehr verzweifeln,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nicht länger mutlos sein.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hat uns seinen Sohn gegeben.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ihm kehrt neues Leben bei uns ein.</a:t>
            </a:r>
          </a:p>
        </p:txBody>
      </p:sp>
    </p:spTree>
    <p:extLst>
      <p:ext uri="{BB962C8B-B14F-4D97-AF65-F5344CB8AC3E}">
        <p14:creationId xmlns:p14="http://schemas.microsoft.com/office/powerpoint/2010/main" val="24748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894679"/>
            <a:ext cx="9608997" cy="3017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Ihr, die ihr seit langem nach dem Leben jagt,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bisher vergeblich Antworten erfragt,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hört die gute Nachricht, dass euch Christus liebt,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er eurem Leben Sinn und Hoffnung gibt.</a:t>
            </a:r>
          </a:p>
        </p:txBody>
      </p:sp>
    </p:spTree>
    <p:extLst>
      <p:ext uri="{BB962C8B-B14F-4D97-AF65-F5344CB8AC3E}">
        <p14:creationId xmlns:p14="http://schemas.microsoft.com/office/powerpoint/2010/main" val="418512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874183"/>
            <a:ext cx="9608997" cy="3109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Kommt, atmet auf, ihr sollt leben.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Ihr müsst nicht mehr verzweifeln,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nicht länger mutlos sein.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hat uns seinen Sohn gegeben.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ihm kehrt neues Leben bei uns ein.</a:t>
            </a:r>
          </a:p>
        </p:txBody>
      </p:sp>
    </p:spTree>
    <p:extLst>
      <p:ext uri="{BB962C8B-B14F-4D97-AF65-F5344CB8AC3E}">
        <p14:creationId xmlns:p14="http://schemas.microsoft.com/office/powerpoint/2010/main" val="1633909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894679"/>
            <a:ext cx="10238317" cy="3017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Ihr seid eingeladen. Gott liebt alle gleich.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trennt nicht nach Farben, nicht nach arm und reich.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fragt nicht nach Rasse, Herkunft und Geschlecht.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Jeder Mensch darf kommen. Gott spricht ihn gerecht.</a:t>
            </a:r>
          </a:p>
        </p:txBody>
      </p:sp>
    </p:spTree>
    <p:extLst>
      <p:ext uri="{BB962C8B-B14F-4D97-AF65-F5344CB8AC3E}">
        <p14:creationId xmlns:p14="http://schemas.microsoft.com/office/powerpoint/2010/main" val="374460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874183"/>
            <a:ext cx="9608997" cy="3109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Kommt, atmet auf, ihr sollt leben.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Ihr müsst nicht mehr verzweifeln,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nicht länger mutlos sein.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hat uns seinen Sohn gegeben.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ihm kehrt neues Leben bei uns ein.</a:t>
            </a:r>
          </a:p>
        </p:txBody>
      </p:sp>
    </p:spTree>
    <p:extLst>
      <p:ext uri="{BB962C8B-B14F-4D97-AF65-F5344CB8AC3E}">
        <p14:creationId xmlns:p14="http://schemas.microsoft.com/office/powerpoint/2010/main" val="1757883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894679"/>
            <a:ext cx="9608997" cy="3017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Noch ist nichts verloren, noch ist Rettung nah.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Noch ist Gottes Liebe für uns Menschen da.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Noch wird Leben finden, wer an Jesus glaubt.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Noch wird angenommen, wer ihm fest vertraut.</a:t>
            </a:r>
          </a:p>
        </p:txBody>
      </p:sp>
    </p:spTree>
    <p:extLst>
      <p:ext uri="{BB962C8B-B14F-4D97-AF65-F5344CB8AC3E}">
        <p14:creationId xmlns:p14="http://schemas.microsoft.com/office/powerpoint/2010/main" val="381927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874183"/>
            <a:ext cx="9608997" cy="3109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Kommt, atmet auf, ihr sollt leben.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Ihr müsst nicht mehr verzweifeln,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nicht länger mutlos sein.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hat uns seinen Sohn gegeben.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ihm kehrt neues Leben bei uns ein.</a:t>
            </a:r>
          </a:p>
        </p:txBody>
      </p:sp>
    </p:spTree>
    <p:extLst>
      <p:ext uri="{BB962C8B-B14F-4D97-AF65-F5344CB8AC3E}">
        <p14:creationId xmlns:p14="http://schemas.microsoft.com/office/powerpoint/2010/main" val="1350724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Microsoft Office PowerPoint</Application>
  <PresentationFormat>Breitbild</PresentationFormat>
  <Paragraphs>26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2022-05-13T00:31:36Z</dcterms:modified>
</cp:coreProperties>
</file>