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  <a:cs typeface="Times New Roman" panose="02020603050405020304" pitchFamily="18" charset="0"/>
              </a:rPr>
              <a:t>Erwecke und belebe uns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284,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284, Refrain &amp;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40172" y="1313694"/>
            <a:ext cx="1031173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Erwecke und belebe uns, du Geist der Freiheit.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Erleuchte und bewege uns, du heiliger Geist.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schenkst die Freiheit, Gott Vater zu nennen,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machst uns zu Kindern im neuen Bund.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schenkst die Freiheit, Gott Vater zu nennen,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füllst mit Bitte und Lob unsern Mund.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284, Refrain &amp;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40172" y="1313694"/>
            <a:ext cx="1031173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Erwecke und belebe uns, du Geist der Freiheit.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Erleuchte und bewege uns, du heiliger Geist.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Gewissheit, dass Gott durch uns handelt,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reißt uns aus Trägheit und Angst heraus.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Gewissheit, dass Gott durch uns handelt,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stattest mit deinen Gaben uns aus.</a:t>
            </a:r>
          </a:p>
        </p:txBody>
      </p:sp>
    </p:spTree>
    <p:extLst>
      <p:ext uri="{BB962C8B-B14F-4D97-AF65-F5344CB8AC3E}">
        <p14:creationId xmlns:p14="http://schemas.microsoft.com/office/powerpoint/2010/main" val="2261489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284, Refrain &amp;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240172" y="1313694"/>
            <a:ext cx="1031173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Erwecke und belebe uns, du Geist der Freiheit.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Erleuchte und bewege uns, du heiliger Geist.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Mut, der das Leben verwandelt,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machst Gottes Bild in den Glaubenden neu.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Mut, der das Leben verwandelt,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dir bleibt Gott dem Geschaffenen treu.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793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40172" y="1313694"/>
            <a:ext cx="103117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Erwecke und belebe uns, du Geist der Freiheit.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Erleuchte und bewege uns, du heiliger Geist.</a:t>
            </a:r>
          </a:p>
        </p:txBody>
      </p:sp>
    </p:spTree>
    <p:extLst>
      <p:ext uri="{BB962C8B-B14F-4D97-AF65-F5344CB8AC3E}">
        <p14:creationId xmlns:p14="http://schemas.microsoft.com/office/powerpoint/2010/main" val="3123621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Breitbild</PresentationFormat>
  <Paragraphs>22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16</cp:revision>
  <dcterms:created xsi:type="dcterms:W3CDTF">2021-02-13T13:45:06Z</dcterms:created>
  <dcterms:modified xsi:type="dcterms:W3CDTF">2021-05-19T12:24:55Z</dcterms:modified>
</cp:coreProperties>
</file>