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Würdig und herrlich ist das Lamm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276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276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Würdig und herrlich ist das Lamm.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Jesus, dir sei Lob und Ehre!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Du, der du sitzt auf deinem Thron,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dir sei Ruhm in Ewigkeit!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Halleluja, sei erhoben, o Herr,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du bist König, und wir beugen uns, Herr.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In Anbetung singen wir zu dir.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Breitbild</PresentationFormat>
  <Paragraphs>10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13</cp:revision>
  <dcterms:created xsi:type="dcterms:W3CDTF">2021-02-13T13:45:06Z</dcterms:created>
  <dcterms:modified xsi:type="dcterms:W3CDTF">2021-04-30T16:43:53Z</dcterms:modified>
</cp:coreProperties>
</file>