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4" d="100"/>
          <a:sy n="114" d="100"/>
        </p:scale>
        <p:origin x="43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Christ, der Herr, ist auferstanden</a:t>
            </a:r>
          </a:p>
          <a:p>
            <a:pPr algn="ctr"/>
            <a:r>
              <a:rPr lang="de-DE" altLang="de-DE" sz="3200" dirty="0" smtClean="0">
                <a:latin typeface="Arial" panose="020B0604020202020204" pitchFamily="34" charset="0"/>
              </a:rPr>
              <a:t> </a:t>
            </a:r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</a:t>
            </a:r>
            <a:r>
              <a:rPr lang="de-DE" altLang="de-DE" sz="3200" dirty="0" smtClean="0">
                <a:latin typeface="Arial" panose="020B0604020202020204" pitchFamily="34" charset="0"/>
              </a:rPr>
              <a:t>268</a:t>
            </a:r>
            <a:endParaRPr lang="de-DE" altLang="de-DE" sz="3200" dirty="0">
              <a:latin typeface="Arial" panose="020B0604020202020204" pitchFamily="34" charset="0"/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</a:t>
            </a:r>
            <a:r>
              <a:rPr lang="de-DE" altLang="de-DE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268, 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Christ, der Herr, ist auferstanden, halleluja,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sagt es laut in allen Landen, halleluja.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Siegesjubel hoch erschallt. Halleluja.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Erd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und Himmel widerhallt. Halleluja.</a:t>
            </a:r>
            <a:endParaRPr lang="de-DE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</a:t>
            </a:r>
            <a:r>
              <a:rPr lang="de-DE" altLang="de-DE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268, 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</a:t>
            </a:r>
            <a:r>
              <a:rPr lang="de-DE" altLang="de-DE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de-DE" altLang="de-DE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Was im Stalle hat begonnen, halleluja,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ist im Felsengrab gewonnen, halleluja.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Leben aus der Ewigkeit, halleluja,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überwindet Tod und Zeit. Halleluja.</a:t>
            </a:r>
          </a:p>
        </p:txBody>
      </p:sp>
    </p:spTree>
    <p:extLst>
      <p:ext uri="{BB962C8B-B14F-4D97-AF65-F5344CB8AC3E}">
        <p14:creationId xmlns:p14="http://schemas.microsoft.com/office/powerpoint/2010/main" val="2861720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</a:t>
            </a:r>
            <a:r>
              <a:rPr lang="de-DE" altLang="de-DE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268, 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</a:t>
            </a:r>
            <a:r>
              <a:rPr lang="de-DE" altLang="de-DE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de-DE" altLang="de-DE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Christus lebt, es sollen leben, halleluja,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die sich ihm im Glauben geben, halleluja,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in seinen Händen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ruhn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! Halleluja.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Tod, wo ist dein Stachel nun? Halleluja.</a:t>
            </a:r>
          </a:p>
        </p:txBody>
      </p:sp>
    </p:spTree>
    <p:extLst>
      <p:ext uri="{BB962C8B-B14F-4D97-AF65-F5344CB8AC3E}">
        <p14:creationId xmlns:p14="http://schemas.microsoft.com/office/powerpoint/2010/main" val="589841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</a:t>
            </a:r>
            <a:r>
              <a:rPr lang="de-DE" altLang="de-DE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268, 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</a:t>
            </a:r>
            <a:r>
              <a:rPr lang="de-DE" altLang="de-DE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de-DE" altLang="de-DE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Großer König, dir zum Preise, halleluja,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machen wir auf viele Weise, halleluja,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aller Welt mit frohem Mund, halleluja,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deinen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Retternamen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kund: Halleluja!</a:t>
            </a:r>
          </a:p>
        </p:txBody>
      </p:sp>
    </p:spTree>
    <p:extLst>
      <p:ext uri="{BB962C8B-B14F-4D97-AF65-F5344CB8AC3E}">
        <p14:creationId xmlns:p14="http://schemas.microsoft.com/office/powerpoint/2010/main" val="3381794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193</Words>
  <Application>Microsoft Office PowerPoint</Application>
  <PresentationFormat>Breitbild</PresentationFormat>
  <Paragraphs>25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Torsten Backhaus</cp:lastModifiedBy>
  <cp:revision>12</cp:revision>
  <dcterms:created xsi:type="dcterms:W3CDTF">2021-02-13T13:45:06Z</dcterms:created>
  <dcterms:modified xsi:type="dcterms:W3CDTF">2022-04-14T15:06:36Z</dcterms:modified>
</cp:coreProperties>
</file>