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wollen alle fröhlich sein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266,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wollen alle fröhlich sein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österlichen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unser Heil hat Gott bereit´.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Halleluja, halleluja, halleluja, halleluja.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Gelobt sei Christus, Marien Sohn.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ist erstanden Jesus Christ,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an dem Kreuz gestorben ist;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ihm sei Lob, Ehr zu aller Frist.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Halleluja, halleluja, halleluja, halleluja.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Gelobt sei Christus, Marien Sohn.</a:t>
            </a:r>
          </a:p>
        </p:txBody>
      </p:sp>
    </p:spTree>
    <p:extLst>
      <p:ext uri="{BB962C8B-B14F-4D97-AF65-F5344CB8AC3E}">
        <p14:creationId xmlns:p14="http://schemas.microsoft.com/office/powerpoint/2010/main" val="839756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hat zerstört der Höllen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Pfort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Seinen all herausgeführt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uns erlöst vom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Tod.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Halleluja, halleluja, halleluja, halleluja.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Gelobt sei Christus, Marien Sohn.</a:t>
            </a:r>
          </a:p>
        </p:txBody>
      </p:sp>
    </p:spTree>
    <p:extLst>
      <p:ext uri="{BB962C8B-B14F-4D97-AF65-F5344CB8AC3E}">
        <p14:creationId xmlns:p14="http://schemas.microsoft.com/office/powerpoint/2010/main" val="3446915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266,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singt der ganze Erdenkreis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 Gottessohne Lob und Preis,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uns erkauft das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Paradeis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Halleluja, halleluja, halleluja, halleluja.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Gelobt sei Christus, Marien Sohn.</a:t>
            </a:r>
          </a:p>
        </p:txBody>
      </p:sp>
    </p:spTree>
    <p:extLst>
      <p:ext uri="{BB962C8B-B14F-4D97-AF65-F5344CB8AC3E}">
        <p14:creationId xmlns:p14="http://schemas.microsoft.com/office/powerpoint/2010/main" val="1239791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266,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Des freu sich alle Christenheit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lobe die Dreifaltigkeit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von nun an bis in Ewigkeit.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Halleluja, halleluja, halleluja, halleluja.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Gelobt sei Christus, Marien Sohn.</a:t>
            </a:r>
          </a:p>
        </p:txBody>
      </p:sp>
    </p:spTree>
    <p:extLst>
      <p:ext uri="{BB962C8B-B14F-4D97-AF65-F5344CB8AC3E}">
        <p14:creationId xmlns:p14="http://schemas.microsoft.com/office/powerpoint/2010/main" val="36201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Breitbild</PresentationFormat>
  <Paragraphs>20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2024-03-29T01:48:33Z</dcterms:modified>
</cp:coreProperties>
</file>