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63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260,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Lasst uns lobsingen vor unserem Gott,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uns erlöst hat vom ewigen Tod.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Sünd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ist vergeben, Halleluja!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Jesus bringt Leben. Halleluja!</a:t>
            </a:r>
          </a:p>
        </p:txBody>
      </p:sp>
    </p:spTree>
    <p:extLst>
      <p:ext uri="{BB962C8B-B14F-4D97-AF65-F5344CB8AC3E}">
        <p14:creationId xmlns:p14="http://schemas.microsoft.com/office/powerpoint/2010/main" val="2581030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Er ist erstanden, Halleluja!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260,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260,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ist erstanden, Halleluja!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Freut euch und singet, Halleluja!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unser Heiland hat triumphiert,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all seine Feind gefangen er führt.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260,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Lasst uns lobsingen vor unserem Gott,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uns erlöst hat vom ewigen Tod.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Sünd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ist vergeben, Halleluja!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Jesus bringt Leben. Halleluja!</a:t>
            </a:r>
          </a:p>
        </p:txBody>
      </p:sp>
    </p:spTree>
    <p:extLst>
      <p:ext uri="{BB962C8B-B14F-4D97-AF65-F5344CB8AC3E}">
        <p14:creationId xmlns:p14="http://schemas.microsoft.com/office/powerpoint/2010/main" val="15653102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260,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war begraben drei Tage lang.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Ihm sei auf ewig Lob, Preis und Dank;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denn die Gewalt des Tods ist zerstört;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selig ist, wer zu Jesus gehört.</a:t>
            </a:r>
          </a:p>
        </p:txBody>
      </p:sp>
    </p:spTree>
    <p:extLst>
      <p:ext uri="{BB962C8B-B14F-4D97-AF65-F5344CB8AC3E}">
        <p14:creationId xmlns:p14="http://schemas.microsoft.com/office/powerpoint/2010/main" val="2357264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260,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Lasst uns lobsingen vor unserem Gott,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uns erlöst hat vom ewigen Tod.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Sünd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ist vergeben, Halleluja!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Jesus bringt Leben. Halleluja!</a:t>
            </a:r>
          </a:p>
        </p:txBody>
      </p:sp>
    </p:spTree>
    <p:extLst>
      <p:ext uri="{BB962C8B-B14F-4D97-AF65-F5344CB8AC3E}">
        <p14:creationId xmlns:p14="http://schemas.microsoft.com/office/powerpoint/2010/main" val="8037917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260,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Der Engel sagte: "Fürchtet euch nicht!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Ihr suchet Jesus, er ist hier nicht.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Sehet, das Grab ist leer, wo er lag: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er ist erstanden, wie er gesagt."</a:t>
            </a:r>
          </a:p>
        </p:txBody>
      </p:sp>
    </p:spTree>
    <p:extLst>
      <p:ext uri="{BB962C8B-B14F-4D97-AF65-F5344CB8AC3E}">
        <p14:creationId xmlns:p14="http://schemas.microsoft.com/office/powerpoint/2010/main" val="2450867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260,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Lasst uns lobsingen vor unserem Gott,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uns erlöst hat vom ewigen Tod.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Sünd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ist vergeben, Halleluja!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Jesus bringt Leben. Halleluja!</a:t>
            </a:r>
          </a:p>
        </p:txBody>
      </p:sp>
    </p:spTree>
    <p:extLst>
      <p:ext uri="{BB962C8B-B14F-4D97-AF65-F5344CB8AC3E}">
        <p14:creationId xmlns:p14="http://schemas.microsoft.com/office/powerpoint/2010/main" val="2187440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260,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08997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Er ist erstanden, hat uns befreit;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dafür sei Dank und Lob allezeit.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Uns kann nicht schaden </a:t>
            </a:r>
            <a:r>
              <a:rPr lang="de-DE" altLang="de-DE" sz="3200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Sünd</a:t>
            </a: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oder Tod,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Christus versöhnt uns mit unserm Gott.</a:t>
            </a:r>
          </a:p>
        </p:txBody>
      </p:sp>
    </p:spTree>
    <p:extLst>
      <p:ext uri="{BB962C8B-B14F-4D97-AF65-F5344CB8AC3E}">
        <p14:creationId xmlns:p14="http://schemas.microsoft.com/office/powerpoint/2010/main" val="3513251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343</Words>
  <Application>Microsoft Office PowerPoint</Application>
  <PresentationFormat>Breitbild</PresentationFormat>
  <Paragraphs>45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2023-04-14T12:06:22Z</dcterms:modified>
</cp:coreProperties>
</file>