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Würdig das Lamm, das geopfert ist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253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253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Würdig das Lamm, das geopfert ist;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würdig das Lamm, zu nehmen </a:t>
            </a:r>
          </a:p>
          <a:p>
            <a:pPr>
              <a:spcBef>
                <a:spcPct val="50000"/>
              </a:spcBef>
            </a:pP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Macht und Reichtum, Weisheit und Stärke,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Ehre und Ruhm und Lobpreis.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Breitbild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2021-02-13T13:45:06Z</dcterms:created>
  <dcterms:modified xsi:type="dcterms:W3CDTF">2022-09-02T09:51:49Z</dcterms:modified>
</cp:coreProperties>
</file>