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Nun gehören unsre Herzen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249,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249,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631950" y="1028343"/>
            <a:ext cx="816398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2000"/>
              </a:spcBef>
            </a:pPr>
            <a:r>
              <a:rPr lang="en-GB" altLang="de-DE" sz="3200" dirty="0">
                <a:cs typeface="Times New Roman" panose="02020603050405020304" pitchFamily="18" charset="0"/>
              </a:rPr>
              <a:t>Nun </a:t>
            </a:r>
            <a:r>
              <a:rPr lang="en-GB" altLang="de-DE" sz="3200" dirty="0" err="1">
                <a:cs typeface="Times New Roman" panose="02020603050405020304" pitchFamily="18" charset="0"/>
              </a:rPr>
              <a:t>gehören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unsre</a:t>
            </a:r>
            <a:r>
              <a:rPr lang="en-GB" altLang="de-DE" sz="3200" dirty="0">
                <a:cs typeface="Times New Roman" panose="02020603050405020304" pitchFamily="18" charset="0"/>
              </a:rPr>
              <a:t> Herzen</a:t>
            </a:r>
            <a:br>
              <a:rPr lang="en-GB" altLang="de-DE" sz="3200" dirty="0">
                <a:cs typeface="Times New Roman" panose="02020603050405020304" pitchFamily="18" charset="0"/>
              </a:rPr>
            </a:br>
            <a:r>
              <a:rPr lang="en-GB" altLang="de-DE" sz="3200" dirty="0"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cs typeface="Times New Roman" panose="02020603050405020304" pitchFamily="18" charset="0"/>
              </a:rPr>
              <a:t>ganz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dem</a:t>
            </a:r>
            <a:r>
              <a:rPr lang="en-GB" altLang="de-DE" sz="3200" dirty="0">
                <a:cs typeface="Times New Roman" panose="02020603050405020304" pitchFamily="18" charset="0"/>
              </a:rPr>
              <a:t> Mann von </a:t>
            </a:r>
            <a:r>
              <a:rPr lang="en-GB" altLang="de-DE" sz="3200" dirty="0" err="1">
                <a:cs typeface="Times New Roman" panose="02020603050405020304" pitchFamily="18" charset="0"/>
              </a:rPr>
              <a:t>Golgatha</a:t>
            </a:r>
            <a:r>
              <a:rPr lang="en-GB" altLang="de-DE" sz="3200" dirty="0"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00000"/>
              </a:lnSpc>
              <a:spcBef>
                <a:spcPts val="2000"/>
              </a:spcBef>
            </a:pPr>
            <a:r>
              <a:rPr lang="en-GB" altLang="de-DE" sz="3200" dirty="0">
                <a:cs typeface="Times New Roman" panose="02020603050405020304" pitchFamily="18" charset="0"/>
              </a:rPr>
              <a:t>der in bittern </a:t>
            </a:r>
            <a:r>
              <a:rPr lang="en-GB" altLang="de-DE" sz="3200" dirty="0" err="1">
                <a:cs typeface="Times New Roman" panose="02020603050405020304" pitchFamily="18" charset="0"/>
              </a:rPr>
              <a:t>Todesschmerzen</a:t>
            </a:r>
            <a:br>
              <a:rPr lang="en-GB" altLang="de-DE" sz="3200" dirty="0">
                <a:cs typeface="Times New Roman" panose="02020603050405020304" pitchFamily="18" charset="0"/>
              </a:rPr>
            </a:br>
            <a:r>
              <a:rPr lang="en-GB" altLang="de-DE" sz="3200" dirty="0">
                <a:cs typeface="Times New Roman" panose="02020603050405020304" pitchFamily="18" charset="0"/>
              </a:rPr>
              <a:t>   das </a:t>
            </a:r>
            <a:r>
              <a:rPr lang="en-GB" altLang="de-DE" sz="3200" dirty="0" err="1">
                <a:cs typeface="Times New Roman" panose="02020603050405020304" pitchFamily="18" charset="0"/>
              </a:rPr>
              <a:t>Geheimnis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Gottes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sah</a:t>
            </a:r>
            <a:r>
              <a:rPr lang="en-GB" altLang="de-DE" sz="3200" dirty="0"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00000"/>
              </a:lnSpc>
              <a:spcBef>
                <a:spcPts val="2000"/>
              </a:spcBef>
            </a:pPr>
            <a:r>
              <a:rPr lang="en-GB" altLang="de-DE" sz="3200" dirty="0">
                <a:cs typeface="Times New Roman" panose="02020603050405020304" pitchFamily="18" charset="0"/>
              </a:rPr>
              <a:t>das </a:t>
            </a:r>
            <a:r>
              <a:rPr lang="en-GB" altLang="de-DE" sz="3200" dirty="0" err="1">
                <a:cs typeface="Times New Roman" panose="02020603050405020304" pitchFamily="18" charset="0"/>
              </a:rPr>
              <a:t>Geheimnis</a:t>
            </a:r>
            <a:r>
              <a:rPr lang="en-GB" altLang="de-DE" sz="3200" dirty="0">
                <a:cs typeface="Times New Roman" panose="02020603050405020304" pitchFamily="18" charset="0"/>
              </a:rPr>
              <a:t> des </a:t>
            </a:r>
            <a:r>
              <a:rPr lang="en-GB" altLang="de-DE" sz="3200" dirty="0" err="1">
                <a:cs typeface="Times New Roman" panose="02020603050405020304" pitchFamily="18" charset="0"/>
              </a:rPr>
              <a:t>Gerichtes</a:t>
            </a:r>
            <a:br>
              <a:rPr lang="en-GB" altLang="de-DE" sz="3200" dirty="0">
                <a:cs typeface="Times New Roman" panose="02020603050405020304" pitchFamily="18" charset="0"/>
              </a:rPr>
            </a:br>
            <a:r>
              <a:rPr lang="en-GB" altLang="de-DE" sz="3200" dirty="0">
                <a:cs typeface="Times New Roman" panose="02020603050405020304" pitchFamily="18" charset="0"/>
              </a:rPr>
              <a:t>   über </a:t>
            </a:r>
            <a:r>
              <a:rPr lang="en-GB" altLang="de-DE" sz="3200" dirty="0" err="1">
                <a:cs typeface="Times New Roman" panose="02020603050405020304" pitchFamily="18" charset="0"/>
              </a:rPr>
              <a:t>aller</a:t>
            </a:r>
            <a:r>
              <a:rPr lang="en-GB" altLang="de-DE" sz="3200" dirty="0">
                <a:cs typeface="Times New Roman" panose="02020603050405020304" pitchFamily="18" charset="0"/>
              </a:rPr>
              <a:t> Menschen </a:t>
            </a:r>
            <a:r>
              <a:rPr lang="en-GB" altLang="de-DE" sz="3200" dirty="0" err="1">
                <a:cs typeface="Times New Roman" panose="02020603050405020304" pitchFamily="18" charset="0"/>
              </a:rPr>
              <a:t>Schuld</a:t>
            </a:r>
            <a:r>
              <a:rPr lang="en-GB" altLang="de-DE" sz="3200" dirty="0"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00000"/>
              </a:lnSpc>
              <a:spcBef>
                <a:spcPts val="2000"/>
              </a:spcBef>
            </a:pPr>
            <a:r>
              <a:rPr lang="en-GB" altLang="de-DE" sz="3200" dirty="0">
                <a:cs typeface="Times New Roman" panose="02020603050405020304" pitchFamily="18" charset="0"/>
              </a:rPr>
              <a:t>das </a:t>
            </a:r>
            <a:r>
              <a:rPr lang="en-GB" altLang="de-DE" sz="3200" dirty="0" err="1">
                <a:cs typeface="Times New Roman" panose="02020603050405020304" pitchFamily="18" charset="0"/>
              </a:rPr>
              <a:t>Geheimnis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neuen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Lichtes</a:t>
            </a:r>
            <a:br>
              <a:rPr lang="en-GB" altLang="de-DE" sz="3200" dirty="0">
                <a:cs typeface="Times New Roman" panose="02020603050405020304" pitchFamily="18" charset="0"/>
              </a:rPr>
            </a:br>
            <a:r>
              <a:rPr lang="en-GB" altLang="de-DE" sz="3200" dirty="0"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cs typeface="Times New Roman" panose="02020603050405020304" pitchFamily="18" charset="0"/>
              </a:rPr>
              <a:t>aus</a:t>
            </a:r>
            <a:r>
              <a:rPr lang="en-GB" altLang="de-DE" sz="3200" dirty="0">
                <a:cs typeface="Times New Roman" panose="02020603050405020304" pitchFamily="18" charset="0"/>
              </a:rPr>
              <a:t> des </a:t>
            </a:r>
            <a:r>
              <a:rPr lang="en-GB" altLang="de-DE" sz="3200" dirty="0" err="1">
                <a:cs typeface="Times New Roman" panose="02020603050405020304" pitchFamily="18" charset="0"/>
              </a:rPr>
              <a:t>Vaters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ewger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Huld</a:t>
            </a:r>
            <a:r>
              <a:rPr lang="en-GB" altLang="de-DE" sz="3200" dirty="0"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249,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631950" y="1028343"/>
            <a:ext cx="816398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2000"/>
              </a:spcBef>
            </a:pPr>
            <a:r>
              <a:rPr lang="en-GB" altLang="de-DE" sz="3200" dirty="0">
                <a:cs typeface="Times New Roman" panose="02020603050405020304" pitchFamily="18" charset="0"/>
              </a:rPr>
              <a:t>Nun in </a:t>
            </a:r>
            <a:r>
              <a:rPr lang="en-GB" altLang="de-DE" sz="3200" dirty="0" err="1">
                <a:cs typeface="Times New Roman" panose="02020603050405020304" pitchFamily="18" charset="0"/>
              </a:rPr>
              <a:t>heilgem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Stilleschweigen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br>
              <a:rPr lang="en-GB" altLang="de-DE" sz="3200" dirty="0">
                <a:cs typeface="Times New Roman" panose="02020603050405020304" pitchFamily="18" charset="0"/>
              </a:rPr>
            </a:br>
            <a:r>
              <a:rPr lang="en-GB" altLang="de-DE" sz="3200" dirty="0"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cs typeface="Times New Roman" panose="02020603050405020304" pitchFamily="18" charset="0"/>
              </a:rPr>
              <a:t>stehen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wir</a:t>
            </a:r>
            <a:r>
              <a:rPr lang="en-GB" altLang="de-DE" sz="3200" dirty="0">
                <a:cs typeface="Times New Roman" panose="02020603050405020304" pitchFamily="18" charset="0"/>
              </a:rPr>
              <a:t> auf </a:t>
            </a:r>
            <a:r>
              <a:rPr lang="en-GB" altLang="de-DE" sz="3200" dirty="0" err="1">
                <a:cs typeface="Times New Roman" panose="02020603050405020304" pitchFamily="18" charset="0"/>
              </a:rPr>
              <a:t>Golgatha</a:t>
            </a:r>
            <a:r>
              <a:rPr lang="en-GB" altLang="de-DE" sz="3200" dirty="0"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2000"/>
              </a:spcBef>
            </a:pPr>
            <a:r>
              <a:rPr lang="en-GB" altLang="de-DE" sz="3200" dirty="0" err="1">
                <a:cs typeface="Times New Roman" panose="02020603050405020304" pitchFamily="18" charset="0"/>
              </a:rPr>
              <a:t>Tief</a:t>
            </a:r>
            <a:r>
              <a:rPr lang="en-GB" altLang="de-DE" sz="3200" dirty="0">
                <a:cs typeface="Times New Roman" panose="02020603050405020304" pitchFamily="18" charset="0"/>
              </a:rPr>
              <a:t> und </a:t>
            </a:r>
            <a:r>
              <a:rPr lang="en-GB" altLang="de-DE" sz="3200" dirty="0" err="1">
                <a:cs typeface="Times New Roman" panose="02020603050405020304" pitchFamily="18" charset="0"/>
              </a:rPr>
              <a:t>tiefer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wir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uns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neigen</a:t>
            </a:r>
            <a:br>
              <a:rPr lang="en-GB" altLang="de-DE" sz="3200" dirty="0">
                <a:cs typeface="Times New Roman" panose="02020603050405020304" pitchFamily="18" charset="0"/>
              </a:rPr>
            </a:br>
            <a:r>
              <a:rPr lang="en-GB" altLang="de-DE" sz="3200" dirty="0"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cs typeface="Times New Roman" panose="02020603050405020304" pitchFamily="18" charset="0"/>
              </a:rPr>
              <a:t>vor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dem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Wunder</a:t>
            </a:r>
            <a:r>
              <a:rPr lang="en-GB" altLang="de-DE" sz="3200" dirty="0">
                <a:cs typeface="Times New Roman" panose="02020603050405020304" pitchFamily="18" charset="0"/>
              </a:rPr>
              <a:t>, das </a:t>
            </a:r>
            <a:r>
              <a:rPr lang="en-GB" altLang="de-DE" sz="3200" dirty="0" err="1">
                <a:cs typeface="Times New Roman" panose="02020603050405020304" pitchFamily="18" charset="0"/>
              </a:rPr>
              <a:t>geschah</a:t>
            </a:r>
            <a:r>
              <a:rPr lang="en-GB" altLang="de-DE" sz="3200" dirty="0"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00000"/>
              </a:lnSpc>
              <a:spcBef>
                <a:spcPts val="2000"/>
              </a:spcBef>
            </a:pPr>
            <a:r>
              <a:rPr lang="en-GB" altLang="de-DE" sz="3200" dirty="0" err="1">
                <a:cs typeface="Times New Roman" panose="02020603050405020304" pitchFamily="18" charset="0"/>
              </a:rPr>
              <a:t>als</a:t>
            </a:r>
            <a:r>
              <a:rPr lang="en-GB" altLang="de-DE" sz="3200" dirty="0">
                <a:cs typeface="Times New Roman" panose="02020603050405020304" pitchFamily="18" charset="0"/>
              </a:rPr>
              <a:t> der </a:t>
            </a:r>
            <a:r>
              <a:rPr lang="en-GB" altLang="de-DE" sz="3200" dirty="0" err="1">
                <a:cs typeface="Times New Roman" panose="02020603050405020304" pitchFamily="18" charset="0"/>
              </a:rPr>
              <a:t>Freie</a:t>
            </a:r>
            <a:r>
              <a:rPr lang="en-GB" altLang="de-DE" sz="3200" dirty="0">
                <a:cs typeface="Times New Roman" panose="02020603050405020304" pitchFamily="18" charset="0"/>
              </a:rPr>
              <a:t> ward </a:t>
            </a:r>
            <a:r>
              <a:rPr lang="en-GB" altLang="de-DE" sz="3200" dirty="0" err="1">
                <a:cs typeface="Times New Roman" panose="02020603050405020304" pitchFamily="18" charset="0"/>
              </a:rPr>
              <a:t>zum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Knechte</a:t>
            </a:r>
            <a:br>
              <a:rPr lang="en-GB" altLang="de-DE" sz="3200" dirty="0">
                <a:cs typeface="Times New Roman" panose="02020603050405020304" pitchFamily="18" charset="0"/>
              </a:rPr>
            </a:br>
            <a:r>
              <a:rPr lang="en-GB" altLang="de-DE" sz="3200" dirty="0">
                <a:cs typeface="Times New Roman" panose="02020603050405020304" pitchFamily="18" charset="0"/>
              </a:rPr>
              <a:t>   und der </a:t>
            </a:r>
            <a:r>
              <a:rPr lang="en-GB" altLang="de-DE" sz="3200" dirty="0" err="1">
                <a:cs typeface="Times New Roman" panose="02020603050405020304" pitchFamily="18" charset="0"/>
              </a:rPr>
              <a:t>Größte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ganz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gering</a:t>
            </a:r>
            <a:r>
              <a:rPr lang="en-GB" altLang="de-DE" sz="3200" dirty="0"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00000"/>
              </a:lnSpc>
              <a:spcBef>
                <a:spcPts val="2000"/>
              </a:spcBef>
            </a:pPr>
            <a:r>
              <a:rPr lang="en-GB" altLang="de-DE" sz="3200" dirty="0" err="1">
                <a:cs typeface="Times New Roman" panose="02020603050405020304" pitchFamily="18" charset="0"/>
              </a:rPr>
              <a:t>als</a:t>
            </a:r>
            <a:r>
              <a:rPr lang="en-GB" altLang="de-DE" sz="3200" dirty="0">
                <a:cs typeface="Times New Roman" panose="02020603050405020304" pitchFamily="18" charset="0"/>
              </a:rPr>
              <a:t> für </a:t>
            </a:r>
            <a:r>
              <a:rPr lang="en-GB" altLang="de-DE" sz="3200" dirty="0" err="1">
                <a:cs typeface="Times New Roman" panose="02020603050405020304" pitchFamily="18" charset="0"/>
              </a:rPr>
              <a:t>Sünder</a:t>
            </a:r>
            <a:r>
              <a:rPr lang="en-GB" altLang="de-DE" sz="3200" dirty="0">
                <a:cs typeface="Times New Roman" panose="02020603050405020304" pitchFamily="18" charset="0"/>
              </a:rPr>
              <a:t> der </a:t>
            </a:r>
            <a:r>
              <a:rPr lang="en-GB" altLang="de-DE" sz="3200" dirty="0" err="1">
                <a:cs typeface="Times New Roman" panose="02020603050405020304" pitchFamily="18" charset="0"/>
              </a:rPr>
              <a:t>Gerechte</a:t>
            </a:r>
            <a:br>
              <a:rPr lang="en-GB" altLang="de-DE" sz="3200" dirty="0">
                <a:cs typeface="Times New Roman" panose="02020603050405020304" pitchFamily="18" charset="0"/>
              </a:rPr>
            </a:br>
            <a:r>
              <a:rPr lang="en-GB" altLang="de-DE" sz="3200" dirty="0">
                <a:cs typeface="Times New Roman" panose="02020603050405020304" pitchFamily="18" charset="0"/>
              </a:rPr>
              <a:t>   in des </a:t>
            </a:r>
            <a:r>
              <a:rPr lang="en-GB" altLang="de-DE" sz="3200" dirty="0" err="1">
                <a:cs typeface="Times New Roman" panose="02020603050405020304" pitchFamily="18" charset="0"/>
              </a:rPr>
              <a:t>Todes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Rachen</a:t>
            </a:r>
            <a:r>
              <a:rPr lang="en-GB" altLang="de-DE" sz="3200" dirty="0">
                <a:cs typeface="Times New Roman" panose="02020603050405020304" pitchFamily="18" charset="0"/>
              </a:rPr>
              <a:t> ging.</a:t>
            </a:r>
          </a:p>
        </p:txBody>
      </p:sp>
    </p:spTree>
    <p:extLst>
      <p:ext uri="{BB962C8B-B14F-4D97-AF65-F5344CB8AC3E}">
        <p14:creationId xmlns:p14="http://schemas.microsoft.com/office/powerpoint/2010/main" val="2790330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249,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631950" y="1028343"/>
            <a:ext cx="816398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2000"/>
              </a:spcBef>
            </a:pPr>
            <a:r>
              <a:rPr lang="en-GB" altLang="de-DE" sz="3200" dirty="0" err="1">
                <a:cs typeface="Times New Roman" panose="02020603050405020304" pitchFamily="18" charset="0"/>
              </a:rPr>
              <a:t>Doch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ob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tausend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Todesnächte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br>
              <a:rPr lang="en-GB" altLang="de-DE" sz="3200" dirty="0">
                <a:cs typeface="Times New Roman" panose="02020603050405020304" pitchFamily="18" charset="0"/>
              </a:rPr>
            </a:br>
            <a:r>
              <a:rPr lang="en-GB" altLang="de-DE" sz="3200" dirty="0"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cs typeface="Times New Roman" panose="02020603050405020304" pitchFamily="18" charset="0"/>
              </a:rPr>
              <a:t>liegen</a:t>
            </a:r>
            <a:r>
              <a:rPr lang="en-GB" altLang="de-DE" sz="3200" dirty="0">
                <a:cs typeface="Times New Roman" panose="02020603050405020304" pitchFamily="18" charset="0"/>
              </a:rPr>
              <a:t> über </a:t>
            </a:r>
            <a:r>
              <a:rPr lang="en-GB" altLang="de-DE" sz="3200" dirty="0" err="1">
                <a:cs typeface="Times New Roman" panose="02020603050405020304" pitchFamily="18" charset="0"/>
              </a:rPr>
              <a:t>Golgatha</a:t>
            </a:r>
            <a:r>
              <a:rPr lang="en-GB" altLang="de-DE" sz="3200" dirty="0"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00000"/>
              </a:lnSpc>
              <a:spcBef>
                <a:spcPts val="2000"/>
              </a:spcBef>
            </a:pPr>
            <a:r>
              <a:rPr lang="en-GB" altLang="de-DE" sz="3200" dirty="0" err="1">
                <a:cs typeface="Times New Roman" panose="02020603050405020304" pitchFamily="18" charset="0"/>
              </a:rPr>
              <a:t>ob</a:t>
            </a:r>
            <a:r>
              <a:rPr lang="en-GB" altLang="de-DE" sz="3200" dirty="0">
                <a:cs typeface="Times New Roman" panose="02020603050405020304" pitchFamily="18" charset="0"/>
              </a:rPr>
              <a:t> der </a:t>
            </a:r>
            <a:r>
              <a:rPr lang="en-GB" altLang="de-DE" sz="3200" dirty="0" err="1">
                <a:cs typeface="Times New Roman" panose="02020603050405020304" pitchFamily="18" charset="0"/>
              </a:rPr>
              <a:t>Hölle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Lügenmächte</a:t>
            </a:r>
            <a:br>
              <a:rPr lang="en-GB" altLang="de-DE" sz="3200" dirty="0">
                <a:cs typeface="Times New Roman" panose="02020603050405020304" pitchFamily="18" charset="0"/>
              </a:rPr>
            </a:br>
            <a:r>
              <a:rPr lang="en-GB" altLang="de-DE" sz="3200" dirty="0"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cs typeface="Times New Roman" panose="02020603050405020304" pitchFamily="18" charset="0"/>
              </a:rPr>
              <a:t>triumphieren</a:t>
            </a:r>
            <a:r>
              <a:rPr lang="en-GB" altLang="de-DE" sz="3200" dirty="0">
                <a:cs typeface="Times New Roman" panose="02020603050405020304" pitchFamily="18" charset="0"/>
              </a:rPr>
              <a:t> fern und nah:</a:t>
            </a:r>
          </a:p>
          <a:p>
            <a:pPr>
              <a:lnSpc>
                <a:spcPct val="100000"/>
              </a:lnSpc>
              <a:spcBef>
                <a:spcPts val="2000"/>
              </a:spcBef>
            </a:pPr>
            <a:r>
              <a:rPr lang="en-GB" altLang="de-DE" sz="3200" dirty="0" err="1">
                <a:cs typeface="Times New Roman" panose="02020603050405020304" pitchFamily="18" charset="0"/>
              </a:rPr>
              <a:t>dennoch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dringt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als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Überwinder</a:t>
            </a:r>
            <a:br>
              <a:rPr lang="en-GB" altLang="de-DE" sz="3200" dirty="0">
                <a:cs typeface="Times New Roman" panose="02020603050405020304" pitchFamily="18" charset="0"/>
              </a:rPr>
            </a:br>
            <a:r>
              <a:rPr lang="en-GB" altLang="de-DE" sz="3200" dirty="0">
                <a:cs typeface="Times New Roman" panose="02020603050405020304" pitchFamily="18" charset="0"/>
              </a:rPr>
              <a:t>   Christus </a:t>
            </a:r>
            <a:r>
              <a:rPr lang="en-GB" altLang="de-DE" sz="3200" dirty="0" err="1">
                <a:cs typeface="Times New Roman" panose="02020603050405020304" pitchFamily="18" charset="0"/>
              </a:rPr>
              <a:t>durch</a:t>
            </a:r>
            <a:r>
              <a:rPr lang="en-GB" altLang="de-DE" sz="3200" dirty="0">
                <a:cs typeface="Times New Roman" panose="02020603050405020304" pitchFamily="18" charset="0"/>
              </a:rPr>
              <a:t> des </a:t>
            </a:r>
            <a:r>
              <a:rPr lang="en-GB" altLang="de-DE" sz="3200" dirty="0" err="1">
                <a:cs typeface="Times New Roman" panose="02020603050405020304" pitchFamily="18" charset="0"/>
              </a:rPr>
              <a:t>Sterbens</a:t>
            </a:r>
            <a:r>
              <a:rPr lang="en-GB" altLang="de-DE" sz="3200" dirty="0">
                <a:cs typeface="Times New Roman" panose="02020603050405020304" pitchFamily="18" charset="0"/>
              </a:rPr>
              <a:t> Tor,</a:t>
            </a:r>
          </a:p>
          <a:p>
            <a:pPr>
              <a:lnSpc>
                <a:spcPct val="100000"/>
              </a:lnSpc>
              <a:spcBef>
                <a:spcPts val="2000"/>
              </a:spcBef>
            </a:pPr>
            <a:r>
              <a:rPr lang="en-GB" altLang="de-DE" sz="3200" dirty="0">
                <a:cs typeface="Times New Roman" panose="02020603050405020304" pitchFamily="18" charset="0"/>
              </a:rPr>
              <a:t>und die </a:t>
            </a:r>
            <a:r>
              <a:rPr lang="en-GB" altLang="de-DE" sz="3200" dirty="0" err="1">
                <a:cs typeface="Times New Roman" panose="02020603050405020304" pitchFamily="18" charset="0"/>
              </a:rPr>
              <a:t>sonst</a:t>
            </a:r>
            <a:r>
              <a:rPr lang="en-GB" altLang="de-DE" sz="3200" dirty="0">
                <a:cs typeface="Times New Roman" panose="02020603050405020304" pitchFamily="18" charset="0"/>
              </a:rPr>
              <a:t> des </a:t>
            </a:r>
            <a:r>
              <a:rPr lang="en-GB" altLang="de-DE" sz="3200" dirty="0" err="1">
                <a:cs typeface="Times New Roman" panose="02020603050405020304" pitchFamily="18" charset="0"/>
              </a:rPr>
              <a:t>Todes</a:t>
            </a:r>
            <a:r>
              <a:rPr lang="en-GB" altLang="de-DE" sz="3200" dirty="0">
                <a:cs typeface="Times New Roman" panose="02020603050405020304" pitchFamily="18" charset="0"/>
              </a:rPr>
              <a:t> Kinder,</a:t>
            </a:r>
            <a:br>
              <a:rPr lang="en-GB" altLang="de-DE" sz="3200" dirty="0">
                <a:cs typeface="Times New Roman" panose="02020603050405020304" pitchFamily="18" charset="0"/>
              </a:rPr>
            </a:br>
            <a:r>
              <a:rPr lang="en-GB" altLang="de-DE" sz="3200" dirty="0"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cs typeface="Times New Roman" panose="02020603050405020304" pitchFamily="18" charset="0"/>
              </a:rPr>
              <a:t>führt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zum</a:t>
            </a:r>
            <a:r>
              <a:rPr lang="en-GB" altLang="de-DE" sz="3200" dirty="0">
                <a:cs typeface="Times New Roman" panose="02020603050405020304" pitchFamily="18" charset="0"/>
              </a:rPr>
              <a:t> Leben er </a:t>
            </a:r>
            <a:r>
              <a:rPr lang="en-GB" altLang="de-DE" sz="3200" dirty="0" err="1">
                <a:cs typeface="Times New Roman" panose="02020603050405020304" pitchFamily="18" charset="0"/>
              </a:rPr>
              <a:t>empor</a:t>
            </a:r>
            <a:r>
              <a:rPr lang="en-GB" altLang="de-DE" sz="3200" dirty="0"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3414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249,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1631950" y="1028343"/>
            <a:ext cx="816398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2000"/>
              </a:spcBef>
            </a:pPr>
            <a:r>
              <a:rPr lang="en-GB" altLang="de-DE" sz="3200" dirty="0" err="1">
                <a:cs typeface="Times New Roman" panose="02020603050405020304" pitchFamily="18" charset="0"/>
              </a:rPr>
              <a:t>Schweigen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müssen</a:t>
            </a:r>
            <a:r>
              <a:rPr lang="en-GB" altLang="de-DE" sz="3200" dirty="0">
                <a:cs typeface="Times New Roman" panose="02020603050405020304" pitchFamily="18" charset="0"/>
              </a:rPr>
              <a:t> nun die </a:t>
            </a:r>
            <a:r>
              <a:rPr lang="en-GB" altLang="de-DE" sz="3200" dirty="0" err="1">
                <a:cs typeface="Times New Roman" panose="02020603050405020304" pitchFamily="18" charset="0"/>
              </a:rPr>
              <a:t>Feinde</a:t>
            </a:r>
            <a:r>
              <a:rPr lang="en-GB" altLang="de-DE" sz="3200" dirty="0">
                <a:cs typeface="Times New Roman" panose="02020603050405020304" pitchFamily="18" charset="0"/>
              </a:rPr>
              <a:t>,</a:t>
            </a:r>
            <a:br>
              <a:rPr lang="en-GB" altLang="de-DE" sz="3200" dirty="0">
                <a:cs typeface="Times New Roman" panose="02020603050405020304" pitchFamily="18" charset="0"/>
              </a:rPr>
            </a:br>
            <a:r>
              <a:rPr lang="en-GB" altLang="de-DE" sz="3200" dirty="0"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cs typeface="Times New Roman" panose="02020603050405020304" pitchFamily="18" charset="0"/>
              </a:rPr>
              <a:t>vor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dem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Sieg</a:t>
            </a:r>
            <a:r>
              <a:rPr lang="en-GB" altLang="de-DE" sz="3200" dirty="0">
                <a:cs typeface="Times New Roman" panose="02020603050405020304" pitchFamily="18" charset="0"/>
              </a:rPr>
              <a:t> von </a:t>
            </a:r>
            <a:r>
              <a:rPr lang="en-GB" altLang="de-DE" sz="3200" dirty="0" err="1">
                <a:cs typeface="Times New Roman" panose="02020603050405020304" pitchFamily="18" charset="0"/>
              </a:rPr>
              <a:t>Golgatha</a:t>
            </a:r>
            <a:r>
              <a:rPr lang="en-GB" altLang="de-DE" sz="3200" dirty="0"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2000"/>
              </a:spcBef>
            </a:pPr>
            <a:r>
              <a:rPr lang="en-GB" altLang="de-DE" sz="3200" dirty="0">
                <a:cs typeface="Times New Roman" panose="02020603050405020304" pitchFamily="18" charset="0"/>
              </a:rPr>
              <a:t>Die </a:t>
            </a:r>
            <a:r>
              <a:rPr lang="en-GB" altLang="de-DE" sz="3200" dirty="0" err="1">
                <a:cs typeface="Times New Roman" panose="02020603050405020304" pitchFamily="18" charset="0"/>
              </a:rPr>
              <a:t>begnadigte</a:t>
            </a:r>
            <a:r>
              <a:rPr lang="en-GB" altLang="de-DE" sz="3200" dirty="0">
                <a:cs typeface="Times New Roman" panose="02020603050405020304" pitchFamily="18" charset="0"/>
              </a:rPr>
              <a:t> Gemeinde</a:t>
            </a:r>
            <a:br>
              <a:rPr lang="en-GB" altLang="de-DE" sz="3200" dirty="0">
                <a:cs typeface="Times New Roman" panose="02020603050405020304" pitchFamily="18" charset="0"/>
              </a:rPr>
            </a:br>
            <a:r>
              <a:rPr lang="en-GB" altLang="de-DE" sz="3200" dirty="0"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cs typeface="Times New Roman" panose="02020603050405020304" pitchFamily="18" charset="0"/>
              </a:rPr>
              <a:t>sagt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zu</a:t>
            </a:r>
            <a:r>
              <a:rPr lang="en-GB" altLang="de-DE" sz="3200" dirty="0">
                <a:cs typeface="Times New Roman" panose="02020603050405020304" pitchFamily="18" charset="0"/>
              </a:rPr>
              <a:t> Christi </a:t>
            </a:r>
            <a:r>
              <a:rPr lang="en-GB" altLang="de-DE" sz="3200" dirty="0" err="1">
                <a:cs typeface="Times New Roman" panose="02020603050405020304" pitchFamily="18" charset="0"/>
              </a:rPr>
              <a:t>Wegen</a:t>
            </a:r>
            <a:r>
              <a:rPr lang="en-GB" altLang="de-DE" sz="3200" dirty="0">
                <a:cs typeface="Times New Roman" panose="02020603050405020304" pitchFamily="18" charset="0"/>
              </a:rPr>
              <a:t>: </a:t>
            </a:r>
            <a:r>
              <a:rPr lang="en-GB" altLang="de-DE" sz="3200" dirty="0" err="1">
                <a:cs typeface="Times New Roman" panose="02020603050405020304" pitchFamily="18" charset="0"/>
              </a:rPr>
              <a:t>Ja</a:t>
            </a:r>
            <a:r>
              <a:rPr lang="en-GB" altLang="de-DE" sz="3200" dirty="0">
                <a:cs typeface="Times New Roman" panose="02020603050405020304" pitchFamily="18" charset="0"/>
              </a:rPr>
              <a:t>!</a:t>
            </a:r>
          </a:p>
          <a:p>
            <a:pPr>
              <a:lnSpc>
                <a:spcPct val="100000"/>
              </a:lnSpc>
              <a:spcBef>
                <a:spcPts val="2000"/>
              </a:spcBef>
            </a:pPr>
            <a:r>
              <a:rPr lang="en-GB" altLang="de-DE" sz="3200" dirty="0" err="1">
                <a:cs typeface="Times New Roman" panose="02020603050405020304" pitchFamily="18" charset="0"/>
              </a:rPr>
              <a:t>Ja</a:t>
            </a:r>
            <a:r>
              <a:rPr lang="en-GB" altLang="de-DE" sz="3200" dirty="0">
                <a:cs typeface="Times New Roman" panose="02020603050405020304" pitchFamily="18" charset="0"/>
              </a:rPr>
              <a:t>, </a:t>
            </a:r>
            <a:r>
              <a:rPr lang="en-GB" altLang="de-DE" sz="3200" dirty="0" err="1">
                <a:cs typeface="Times New Roman" panose="02020603050405020304" pitchFamily="18" charset="0"/>
              </a:rPr>
              <a:t>wir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danken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deinen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Schmerzen</a:t>
            </a:r>
            <a:r>
              <a:rPr lang="en-GB" altLang="de-DE" sz="3200" dirty="0">
                <a:cs typeface="Times New Roman" panose="02020603050405020304" pitchFamily="18" charset="0"/>
              </a:rPr>
              <a:t>;</a:t>
            </a:r>
            <a:br>
              <a:rPr lang="en-GB" altLang="de-DE" sz="3200" dirty="0">
                <a:cs typeface="Times New Roman" panose="02020603050405020304" pitchFamily="18" charset="0"/>
              </a:rPr>
            </a:br>
            <a:r>
              <a:rPr lang="en-GB" altLang="de-DE" sz="3200" dirty="0"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cs typeface="Times New Roman" panose="02020603050405020304" pitchFamily="18" charset="0"/>
              </a:rPr>
              <a:t>ja</a:t>
            </a:r>
            <a:r>
              <a:rPr lang="en-GB" altLang="de-DE" sz="3200" dirty="0">
                <a:cs typeface="Times New Roman" panose="02020603050405020304" pitchFamily="18" charset="0"/>
              </a:rPr>
              <a:t>, </a:t>
            </a:r>
            <a:r>
              <a:rPr lang="en-GB" altLang="de-DE" sz="3200" dirty="0" err="1">
                <a:cs typeface="Times New Roman" panose="02020603050405020304" pitchFamily="18" charset="0"/>
              </a:rPr>
              <a:t>wir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preisen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deine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Treu</a:t>
            </a:r>
            <a:r>
              <a:rPr lang="en-GB" altLang="de-DE" sz="3200" dirty="0"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2000"/>
              </a:spcBef>
            </a:pPr>
            <a:r>
              <a:rPr lang="en-GB" altLang="de-DE" sz="3200" dirty="0" err="1">
                <a:cs typeface="Times New Roman" panose="02020603050405020304" pitchFamily="18" charset="0"/>
              </a:rPr>
              <a:t>ja</a:t>
            </a:r>
            <a:r>
              <a:rPr lang="en-GB" altLang="de-DE" sz="3200" dirty="0">
                <a:cs typeface="Times New Roman" panose="02020603050405020304" pitchFamily="18" charset="0"/>
              </a:rPr>
              <a:t>, </a:t>
            </a:r>
            <a:r>
              <a:rPr lang="en-GB" altLang="de-DE" sz="3200" dirty="0" err="1">
                <a:cs typeface="Times New Roman" panose="02020603050405020304" pitchFamily="18" charset="0"/>
              </a:rPr>
              <a:t>wir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dienen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dir</a:t>
            </a:r>
            <a:r>
              <a:rPr lang="en-GB" altLang="de-DE" sz="3200" dirty="0">
                <a:cs typeface="Times New Roman" panose="02020603050405020304" pitchFamily="18" charset="0"/>
              </a:rPr>
              <a:t> von Herzen;</a:t>
            </a:r>
            <a:br>
              <a:rPr lang="en-GB" altLang="de-DE" sz="3200" dirty="0">
                <a:cs typeface="Times New Roman" panose="02020603050405020304" pitchFamily="18" charset="0"/>
              </a:rPr>
            </a:br>
            <a:r>
              <a:rPr lang="en-GB" altLang="de-DE" sz="3200" dirty="0"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cs typeface="Times New Roman" panose="02020603050405020304" pitchFamily="18" charset="0"/>
              </a:rPr>
              <a:t>ja</a:t>
            </a:r>
            <a:r>
              <a:rPr lang="en-GB" altLang="de-DE" sz="3200" dirty="0">
                <a:cs typeface="Times New Roman" panose="02020603050405020304" pitchFamily="18" charset="0"/>
              </a:rPr>
              <a:t>, du </a:t>
            </a:r>
            <a:r>
              <a:rPr lang="en-GB" altLang="de-DE" sz="3200" dirty="0" err="1">
                <a:cs typeface="Times New Roman" panose="02020603050405020304" pitchFamily="18" charset="0"/>
              </a:rPr>
              <a:t>machst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einst</a:t>
            </a:r>
            <a:r>
              <a:rPr lang="en-GB" altLang="de-DE" sz="3200" dirty="0"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cs typeface="Times New Roman" panose="02020603050405020304" pitchFamily="18" charset="0"/>
              </a:rPr>
              <a:t>alles</a:t>
            </a:r>
            <a:r>
              <a:rPr lang="en-GB" altLang="de-DE" sz="3200" dirty="0">
                <a:cs typeface="Times New Roman" panose="02020603050405020304" pitchFamily="18" charset="0"/>
              </a:rPr>
              <a:t> neu.</a:t>
            </a:r>
          </a:p>
        </p:txBody>
      </p:sp>
    </p:spTree>
    <p:extLst>
      <p:ext uri="{BB962C8B-B14F-4D97-AF65-F5344CB8AC3E}">
        <p14:creationId xmlns:p14="http://schemas.microsoft.com/office/powerpoint/2010/main" val="716630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266</Words>
  <Application>Microsoft Office PowerPoint</Application>
  <PresentationFormat>Breitbild</PresentationFormat>
  <Paragraphs>25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12</cp:revision>
  <dcterms:created xsi:type="dcterms:W3CDTF">2021-02-13T13:45:06Z</dcterms:created>
  <dcterms:modified xsi:type="dcterms:W3CDTF">2022-04-28T12:31:59Z</dcterms:modified>
</cp:coreProperties>
</file>