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8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Die letzte Nacht mit Freunden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247,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247,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271373"/>
            <a:ext cx="9165362" cy="4424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Die letzte Nacht mit Freunden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wird deine Leidensnacht.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Die radikale Liebe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hat dir den Tod gebracht.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Brot: für uns gebrochen.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Kelch: ein neuer Bund.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Und in dem alten Garten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Verrat durch Freundesmund.</a:t>
            </a: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247,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271373"/>
            <a:ext cx="9165362" cy="4424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wirst verhöhnt, verspottet,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bleibst doch ruhig dabei.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Der Richter ist verlegen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wünschte, du seist frei.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hast die Macht in Händen,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doch du gebrauchst sie nicht.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Du stellst dich deinem Sterben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beugst dich dem Gericht. </a:t>
            </a:r>
          </a:p>
        </p:txBody>
      </p:sp>
    </p:spTree>
    <p:extLst>
      <p:ext uri="{BB962C8B-B14F-4D97-AF65-F5344CB8AC3E}">
        <p14:creationId xmlns:p14="http://schemas.microsoft.com/office/powerpoint/2010/main" val="2639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247,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271373"/>
            <a:ext cx="9165362" cy="4424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Man treibt dich durch die Gassen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nach draußen vor die Stadt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und hängt dich an ein Holzkreuz,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man errichtet hat.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keiner scheint zu wissen,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was hier am Kreuz geschieht: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Das Gotteswort muss sterben,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damit es wächst und blüht. </a:t>
            </a:r>
          </a:p>
        </p:txBody>
      </p:sp>
    </p:spTree>
    <p:extLst>
      <p:ext uri="{BB962C8B-B14F-4D97-AF65-F5344CB8AC3E}">
        <p14:creationId xmlns:p14="http://schemas.microsoft.com/office/powerpoint/2010/main" val="280275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247,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271373"/>
            <a:ext cx="9165362" cy="4424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Tod ist unser Leben,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weil Gottes Liebe kam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und hat uns das gegeben,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was uns die Sünde nahm: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Vertrauen, Liebe, Hoffnung,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den Weg zur Herrlichkeit.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Die Tür ist nun geöffnet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für eine neue Zeit. </a:t>
            </a:r>
          </a:p>
        </p:txBody>
      </p:sp>
    </p:spTree>
    <p:extLst>
      <p:ext uri="{BB962C8B-B14F-4D97-AF65-F5344CB8AC3E}">
        <p14:creationId xmlns:p14="http://schemas.microsoft.com/office/powerpoint/2010/main" val="639543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Breitbild</PresentationFormat>
  <Paragraphs>17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34</cp:revision>
  <dcterms:created xsi:type="dcterms:W3CDTF">2021-02-13T13:45:06Z</dcterms:created>
  <dcterms:modified xsi:type="dcterms:W3CDTF">2021-03-31T11:14:28Z</dcterms:modified>
</cp:coreProperties>
</file>