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9C223-2836-4528-B107-33C7D0507AC3}" type="datetimeFigureOut">
              <a:rPr lang="de-DE" smtClean="0"/>
              <a:t>01.04.2026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6C0FD-103C-4730-89C6-37F0AF43CC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98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(7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6C0FD-103C-4730-89C6-37F0AF43CC0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937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6C0FD-103C-4730-89C6-37F0AF43CC0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3779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940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1050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995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9190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19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6C0FD-103C-4730-89C6-37F0AF43CC0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68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 Welt, sieh hier dein Leben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246, Strophen 1 bis 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4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 Welt,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sieh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hier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dein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Leben</a:t>
            </a:r>
          </a:p>
          <a:p>
            <a:pPr>
              <a:lnSpc>
                <a:spcPts val="384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am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Stamm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Kreuzes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schweben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ts val="3840"/>
              </a:lnSpc>
              <a:spcAft>
                <a:spcPts val="1800"/>
              </a:spcAft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dein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Heil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sinkt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den Tod.</a:t>
            </a:r>
          </a:p>
          <a:p>
            <a:pPr>
              <a:lnSpc>
                <a:spcPts val="384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grosse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Fürst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Ehren</a:t>
            </a: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84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lässt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willig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beschweren</a:t>
            </a:r>
            <a:b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Schlägen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Hohn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großem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Spott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hat dich so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geschlagen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Heil, und dich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Plagen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so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übel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zugericht</a:t>
            </a: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’?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nicht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Sünder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unsre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Kinder,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von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Übeltaten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weißt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nicht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19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Ich, ich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Sünden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die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sich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Körnlein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finden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des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Sandes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Meer,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haben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erreget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das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Elend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das dich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schläget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deiner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schweren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Martern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Heer.</a:t>
            </a:r>
          </a:p>
        </p:txBody>
      </p:sp>
    </p:spTree>
    <p:extLst>
      <p:ext uri="{BB962C8B-B14F-4D97-AF65-F5344CB8AC3E}">
        <p14:creationId xmlns:p14="http://schemas.microsoft.com/office/powerpoint/2010/main" val="3043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 bins, 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sollte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büßen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an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Händen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an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Füßen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gebunden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der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Höll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Geißeln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die Bande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und was du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ausgestanden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das hat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verdienet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Seel.</a:t>
            </a:r>
          </a:p>
        </p:txBody>
      </p:sp>
    </p:spTree>
    <p:extLst>
      <p:ext uri="{BB962C8B-B14F-4D97-AF65-F5344CB8AC3E}">
        <p14:creationId xmlns:p14="http://schemas.microsoft.com/office/powerpoint/2010/main" val="217781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setzest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zum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Bürgen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lässest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dich gar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würgen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für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Schuld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lässest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 dich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krönen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Dornen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die dich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höhnen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leidest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alles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Geduld.</a:t>
            </a:r>
          </a:p>
        </p:txBody>
      </p:sp>
    </p:spTree>
    <p:extLst>
      <p:ext uri="{BB962C8B-B14F-4D97-AF65-F5344CB8AC3E}">
        <p14:creationId xmlns:p14="http://schemas.microsoft.com/office/powerpoint/2010/main" val="40609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 will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ans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Kreuz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schlagen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absagen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was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meinem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Fleisch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gelüst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’;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deine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Augen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hassen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das will 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fliehn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lassen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so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viel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mir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möglich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820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Feiern &amp; Loben, Lied 246,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620000" y="1485441"/>
            <a:ext cx="7731034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Nun, ich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nicht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viel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geben</a:t>
            </a:r>
            <a:endParaRPr kumimoji="0" lang="en-GB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in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diesem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armen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Leben,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eins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aber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will ich tun: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soll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Tod und Leiden,</a:t>
            </a:r>
          </a:p>
          <a:p>
            <a:pPr marL="0" marR="0" lvl="0" indent="0" algn="l" defTabSz="914400" rtl="0" eaLnBrk="1" fontAlgn="auto" latinLnBrk="0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bis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Leib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Seele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scheiden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b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mir stets in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meinem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Herze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ruhn</a:t>
            </a:r>
            <a:r>
              <a:rPr kumimoji="0" lang="en-GB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314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Breitbild</PresentationFormat>
  <Paragraphs>63</Paragraphs>
  <Slides>10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18</cp:revision>
  <dcterms:created xsi:type="dcterms:W3CDTF">2021-02-13T13:45:06Z</dcterms:created>
  <dcterms:modified xsi:type="dcterms:W3CDTF">2026-04-01T09:38:29Z</dcterms:modified>
</cp:coreProperties>
</file>