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5" r:id="rId4"/>
    <p:sldId id="266" r:id="rId5"/>
    <p:sldId id="267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Fürwahr, er trug unsere Krankheit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244,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244,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401036" y="1271373"/>
            <a:ext cx="9165362" cy="4424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Fürwahr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er trug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unsre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Krankheit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b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fürwahr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er trug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unsre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Schmerzen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Geschlagen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für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unsre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Sünden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b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misshandelt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für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unsre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Schuld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Verleugnet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verspottet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mit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Dornen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gekrönt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ein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Lamm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auf der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Schlachtbank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:</a:t>
            </a:r>
            <a:b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liebende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Gott, der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liebende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Gott.</a:t>
            </a:r>
          </a:p>
        </p:txBody>
      </p:sp>
    </p:spTree>
    <p:extLst>
      <p:ext uri="{BB962C8B-B14F-4D97-AF65-F5344CB8AC3E}">
        <p14:creationId xmlns:p14="http://schemas.microsoft.com/office/powerpoint/2010/main" val="285720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244,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401036" y="1271373"/>
            <a:ext cx="9165362" cy="4424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Fürwahr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er trug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unsre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Krankheit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b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fürwahr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er trug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unsre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Schmerzen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Geschlagen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doch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ohne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Sünde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b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misshandelt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doch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ohne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Schuld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Verraten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verlassen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verurteilt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durchbohrt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ein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Lamm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auf der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Schlachtbank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:</a:t>
            </a:r>
            <a:b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gekreuzigter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Gott,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gekreuzigter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Gott.</a:t>
            </a:r>
          </a:p>
        </p:txBody>
      </p:sp>
    </p:spTree>
    <p:extLst>
      <p:ext uri="{BB962C8B-B14F-4D97-AF65-F5344CB8AC3E}">
        <p14:creationId xmlns:p14="http://schemas.microsoft.com/office/powerpoint/2010/main" val="3964056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244,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401036" y="1271373"/>
            <a:ext cx="9165362" cy="4424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Fürwahr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er trug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unsre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Krankheit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b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fürwahr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er trug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unsre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Schmerzen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Genesen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durch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seine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Wunden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b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sind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wir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unversehrt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und heil.</a:t>
            </a:r>
          </a:p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steht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auf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zur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Seite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der Armen, der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Kleinen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vertraut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mit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der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Ohnmacht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b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liebende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Gott, der </a:t>
            </a:r>
            <a:r>
              <a:rPr lang="en-GB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liebende</a:t>
            </a:r>
            <a:r>
              <a:rPr lang="en-GB" altLang="de-DE" sz="32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Gott.</a:t>
            </a:r>
          </a:p>
        </p:txBody>
      </p:sp>
    </p:spTree>
    <p:extLst>
      <p:ext uri="{BB962C8B-B14F-4D97-AF65-F5344CB8AC3E}">
        <p14:creationId xmlns:p14="http://schemas.microsoft.com/office/powerpoint/2010/main" val="415396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</Words>
  <Application>Microsoft Office PowerPoint</Application>
  <PresentationFormat>Breitbild</PresentationFormat>
  <Paragraphs>20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31</cp:revision>
  <dcterms:created xsi:type="dcterms:W3CDTF">2021-02-13T13:45:06Z</dcterms:created>
  <dcterms:modified xsi:type="dcterms:W3CDTF">2021-03-31T11:10:41Z</dcterms:modified>
</cp:coreProperties>
</file>