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5" r:id="rId4"/>
    <p:sldId id="266" r:id="rId5"/>
    <p:sldId id="267" r:id="rId6"/>
    <p:sldId id="268" r:id="rId7"/>
    <p:sldId id="269" r:id="rId8"/>
    <p:sldId id="270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Du großer Schmerzensmann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243, Strophen 1 bis 6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243,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401036" y="1025837"/>
            <a:ext cx="9165362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großer Schmerzensmann,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vom Vater so geschlagen,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 Jesu, dir sei Dank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für alle deine Plagen: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für deine Seelenangst,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für deine Band und Not,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für deine Geißelung,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für deinen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bittern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Tod.</a:t>
            </a:r>
          </a:p>
        </p:txBody>
      </p:sp>
    </p:spTree>
    <p:extLst>
      <p:ext uri="{BB962C8B-B14F-4D97-AF65-F5344CB8AC3E}">
        <p14:creationId xmlns:p14="http://schemas.microsoft.com/office/powerpoint/2010/main" val="285720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243,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401036" y="1025837"/>
            <a:ext cx="9165362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Ach das hat unsre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Sünd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Missetat verschuldet,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was du an unsrer Statt,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was du für uns erduldet.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Ach unsre Sünde bringt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dich an das Kreuz hinan;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o unbeflecktes Lamm,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was hast du sonst getan?</a:t>
            </a:r>
          </a:p>
        </p:txBody>
      </p:sp>
    </p:spTree>
    <p:extLst>
      <p:ext uri="{BB962C8B-B14F-4D97-AF65-F5344CB8AC3E}">
        <p14:creationId xmlns:p14="http://schemas.microsoft.com/office/powerpoint/2010/main" val="629848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243,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401036" y="1025837"/>
            <a:ext cx="9165362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Dein Kampf ist unser Sieg,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dein Tod ist unser Leben;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in deinen Banden ist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Freiheit uns gegeben;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dein Kreuz ist unser Trost,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Wunden unser Heil,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dein Blut das Lösegeld,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armen Sünder Teil.</a:t>
            </a:r>
          </a:p>
        </p:txBody>
      </p:sp>
    </p:spTree>
    <p:extLst>
      <p:ext uri="{BB962C8B-B14F-4D97-AF65-F5344CB8AC3E}">
        <p14:creationId xmlns:p14="http://schemas.microsoft.com/office/powerpoint/2010/main" val="390703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243,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1401036" y="1025837"/>
            <a:ext cx="9165362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O hilf, dass wir auch uns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zum Kampf und Leiden wagen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unter unsrer Last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des Kreuzes nicht verzagen;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hilf tragen mit Geduld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durch deine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Dornenkron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wenns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kommen soll mit uns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zum Blute, Schmach und Hohn.</a:t>
            </a:r>
          </a:p>
        </p:txBody>
      </p:sp>
    </p:spTree>
    <p:extLst>
      <p:ext uri="{BB962C8B-B14F-4D97-AF65-F5344CB8AC3E}">
        <p14:creationId xmlns:p14="http://schemas.microsoft.com/office/powerpoint/2010/main" val="828987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243, Strophe 5</a:t>
            </a:r>
          </a:p>
        </p:txBody>
      </p:sp>
      <p:sp>
        <p:nvSpPr>
          <p:cNvPr id="5" name="Rechteck 4"/>
          <p:cNvSpPr/>
          <p:nvPr/>
        </p:nvSpPr>
        <p:spPr>
          <a:xfrm>
            <a:off x="1401036" y="1025837"/>
            <a:ext cx="9165362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Dein Angst komm uns zugut,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wenn wir in Ängsten liegen;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durch deinen Todeskampf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lass uns im Tode siegen;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durch deine Bande, Herr,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bind uns, wie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dirs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gefällt;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hilf, dass wir kreuzigen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durch dein Kreuz Fleisch und Welt.</a:t>
            </a:r>
          </a:p>
        </p:txBody>
      </p:sp>
    </p:spTree>
    <p:extLst>
      <p:ext uri="{BB962C8B-B14F-4D97-AF65-F5344CB8AC3E}">
        <p14:creationId xmlns:p14="http://schemas.microsoft.com/office/powerpoint/2010/main" val="1824032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243, Strophe 6</a:t>
            </a:r>
          </a:p>
        </p:txBody>
      </p:sp>
      <p:sp>
        <p:nvSpPr>
          <p:cNvPr id="5" name="Rechteck 4"/>
          <p:cNvSpPr/>
          <p:nvPr/>
        </p:nvSpPr>
        <p:spPr>
          <a:xfrm>
            <a:off x="1401036" y="1025837"/>
            <a:ext cx="9165362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Lass deine Wunden sein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Heilung unsrer Sünden,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lass uns auf deinen Tod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den Trost im Tode gründen.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O Jesu, lass an uns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durch dein Kreuz, Angst und Pein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dein Leiden, Kreuz und Angst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ja nicht verloren sein. </a:t>
            </a:r>
          </a:p>
        </p:txBody>
      </p:sp>
    </p:spTree>
    <p:extLst>
      <p:ext uri="{BB962C8B-B14F-4D97-AF65-F5344CB8AC3E}">
        <p14:creationId xmlns:p14="http://schemas.microsoft.com/office/powerpoint/2010/main" val="905036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377</Words>
  <Application>Microsoft Office PowerPoint</Application>
  <PresentationFormat>Breitbild</PresentationFormat>
  <Paragraphs>35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28</cp:revision>
  <dcterms:created xsi:type="dcterms:W3CDTF">2021-02-13T13:45:06Z</dcterms:created>
  <dcterms:modified xsi:type="dcterms:W3CDTF">2021-03-31T11:05:24Z</dcterms:modified>
</cp:coreProperties>
</file>