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8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einmal soll scheiden,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scheide nicht von mir,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den Tod soll leiden,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tritt du dann herfür;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mir am allerbängsten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wird um das Herze sein,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reiß mich aus den Ängsten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kraft deiner Angst und Pein.</a:t>
            </a:r>
          </a:p>
        </p:txBody>
      </p:sp>
    </p:spTree>
    <p:extLst>
      <p:ext uri="{BB962C8B-B14F-4D97-AF65-F5344CB8AC3E}">
        <p14:creationId xmlns:p14="http://schemas.microsoft.com/office/powerpoint/2010/main" val="429190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9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Erscheine mir zum Schilde,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zum Trost in meinem Tod,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lass mich sehn dein Bilde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deiner Kreuzesnot.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will ich nach dir blicken,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will ich glaubensvoll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dich fest an mein Herz drücken.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so stirbt, der stirbt wohl.</a:t>
            </a:r>
          </a:p>
        </p:txBody>
      </p:sp>
    </p:spTree>
    <p:extLst>
      <p:ext uri="{BB962C8B-B14F-4D97-AF65-F5344CB8AC3E}">
        <p14:creationId xmlns:p14="http://schemas.microsoft.com/office/powerpoint/2010/main" val="754659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 Haupt voll Blut und Wunden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241, Strophen 1 bis 9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Haupt voll Blut und Wunden,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voll Schmerz und voller Hohn,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Haupt, zum Spott gebunden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einer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Dornenkron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Haupt, sonst schön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gekrönet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höchster Ehr und Zier,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jetzt aber frech verhöhnet: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gegrüßet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seist du mir!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edles Angesichte,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davor sonst schrickt und scheut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große Weltgewichte: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bist du so bespeit,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bist du so erbleichet!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 hat dein Augenlicht,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dem sonst kein Licht nicht gleichet,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schändlich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zugericht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3765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Nun, was du, Herr, erduldet,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alles meine Last;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hab es selbst verschuldet,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du getragen hast.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Schau her, hier steh ich Armer,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Zorn verdienet hat.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Gib mir, o mein Erbarmer,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Anblick deiner Gnad.</a:t>
            </a:r>
          </a:p>
        </p:txBody>
      </p:sp>
    </p:spTree>
    <p:extLst>
      <p:ext uri="{BB962C8B-B14F-4D97-AF65-F5344CB8AC3E}">
        <p14:creationId xmlns:p14="http://schemas.microsoft.com/office/powerpoint/2010/main" val="3002337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Erkenne mich, mein Hüter,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mein Hirte, nimm mich an.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dir, Quell aller Güter,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mir viel Guts getan;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Mund hat mich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gelabet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Milch und süßer Kost,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Geist hat mich begabet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mancher Himmelslust.</a:t>
            </a:r>
          </a:p>
        </p:txBody>
      </p:sp>
    </p:spTree>
    <p:extLst>
      <p:ext uri="{BB962C8B-B14F-4D97-AF65-F5344CB8AC3E}">
        <p14:creationId xmlns:p14="http://schemas.microsoft.com/office/powerpoint/2010/main" val="2691005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will hier bei dir stehen,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verachte mich doch nicht;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von dir will ich nicht gehen,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dir dein Herze bricht;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dein Haupt wird erblassen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 letzten Todesstoß,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alsdann will ich dich fassen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meinem Arm und Schoß.</a:t>
            </a:r>
          </a:p>
        </p:txBody>
      </p:sp>
    </p:spTree>
    <p:extLst>
      <p:ext uri="{BB962C8B-B14F-4D97-AF65-F5344CB8AC3E}">
        <p14:creationId xmlns:p14="http://schemas.microsoft.com/office/powerpoint/2010/main" val="1389715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dient zu meinen Freuden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tut mir herzlich wohl,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in deinem Leiden,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mein Heil, mich finden soll.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möcht ich, o mein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 deinem Kreuze hier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 Leben von mir geben,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wohl geschähe mir!</a:t>
            </a:r>
          </a:p>
        </p:txBody>
      </p:sp>
    </p:spTree>
    <p:extLst>
      <p:ext uri="{BB962C8B-B14F-4D97-AF65-F5344CB8AC3E}">
        <p14:creationId xmlns:p14="http://schemas.microsoft.com/office/powerpoint/2010/main" val="406717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241,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danke dir von Herzen,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Jesu, liebster Freund,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 deines Todes Schmerzen,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du´s so gut gemeint.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gib, dass ich mich halte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dir und deiner Treu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und, wenn ich einst erkalte,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dir mein Ende sei.</a:t>
            </a:r>
          </a:p>
        </p:txBody>
      </p:sp>
    </p:spTree>
    <p:extLst>
      <p:ext uri="{BB962C8B-B14F-4D97-AF65-F5344CB8AC3E}">
        <p14:creationId xmlns:p14="http://schemas.microsoft.com/office/powerpoint/2010/main" val="2686886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Breitbild</PresentationFormat>
  <Paragraphs>50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2023-04-04T16:18:32Z</dcterms:modified>
</cp:coreProperties>
</file>