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Wenn ich vor deinem Kreuze stehe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239,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vor deinem Kreuze stehe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mich in deinem Bilde sehe,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erkenne ich, dass du mich liebst,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denn du, Herr, bist zu mir gekommen,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hast meine Schuld auf dich genommen,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du sie mir am Kreuz vergibst.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239,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vor deinem Kreuze stehe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mich in deinem Bilde sehe,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erfüllt mich neue Zuversicht.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das Vergangene nicht rastet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mich die alte Schuld belastet,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es dein Kreuz, das lauter spricht.</a:t>
            </a:r>
          </a:p>
        </p:txBody>
      </p:sp>
    </p:spTree>
    <p:extLst>
      <p:ext uri="{BB962C8B-B14F-4D97-AF65-F5344CB8AC3E}">
        <p14:creationId xmlns:p14="http://schemas.microsoft.com/office/powerpoint/2010/main" val="2414065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239,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vor deinem Kreuze stehe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mich in deinem Bilde sehe,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macht mich dein Leidensweg ganz still.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mich im Elend nicht verzagen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lass mich dir mein Kreuz nachtragen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gläubig sagen: „Wie Gott will!“</a:t>
            </a:r>
          </a:p>
        </p:txBody>
      </p:sp>
    </p:spTree>
    <p:extLst>
      <p:ext uri="{BB962C8B-B14F-4D97-AF65-F5344CB8AC3E}">
        <p14:creationId xmlns:p14="http://schemas.microsoft.com/office/powerpoint/2010/main" val="3384090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239,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vor deinem Kreuze stehe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mich in deinem Bilde sehe,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dann lässt du mich den andern sehn.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hast ein Beispiel uns gegeben,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wir wie du für andre leben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uns als Liebende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7136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239,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ich vor deinem Kreuze stehe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mich in deinem Bilde sehe,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weiß ich, dass ich geborgen bin.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lässt mich einst im Frieden sterben,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lässt mich das wahre Leben erben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machst mein Ende zum Beginn.</a:t>
            </a:r>
          </a:p>
        </p:txBody>
      </p:sp>
    </p:spTree>
    <p:extLst>
      <p:ext uri="{BB962C8B-B14F-4D97-AF65-F5344CB8AC3E}">
        <p14:creationId xmlns:p14="http://schemas.microsoft.com/office/powerpoint/2010/main" val="1746982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Breitbild</PresentationFormat>
  <Paragraphs>20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2023-03-02T10:56:49Z</dcterms:modified>
</cp:coreProperties>
</file>