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Bis hierher hat mich Gott gebracht 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233,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233,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13063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Bis hierher hat mich Gott gebracht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durch seine große Güte,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bis hierher hat er Tag und Nacht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bewahrt Herz und Gemüte,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bis hierher hat er mich </a:t>
            </a:r>
            <a:r>
              <a:rPr lang="de-DE" altLang="de-DE" sz="3200" dirty="0" err="1">
                <a:latin typeface="Arial" panose="020B0604020202020204" pitchFamily="34" charset="0"/>
              </a:rPr>
              <a:t>geleit</a:t>
            </a:r>
            <a:r>
              <a:rPr lang="de-DE" altLang="de-DE" sz="3200" dirty="0">
                <a:latin typeface="Arial" panose="020B0604020202020204" pitchFamily="34" charset="0"/>
              </a:rPr>
              <a:t>´,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bis hierher hat er mich erfreut,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bis hierher mir geholfen.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2A8BD7-82A6-088E-DA30-3306B40F1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ED321DD5-065F-94BA-F6F7-BDEDB8F2C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233,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4A72C3F4-717F-38E5-C8AE-F1C28CDA9F72}"/>
              </a:ext>
            </a:extLst>
          </p:cNvPr>
          <p:cNvSpPr/>
          <p:nvPr/>
        </p:nvSpPr>
        <p:spPr>
          <a:xfrm>
            <a:off x="895350" y="1413063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Hab Lob und Ehr, hab Preis und Dank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für die </a:t>
            </a:r>
            <a:r>
              <a:rPr lang="de-DE" altLang="de-DE" sz="3200" dirty="0" err="1">
                <a:latin typeface="Arial" panose="020B0604020202020204" pitchFamily="34" charset="0"/>
              </a:rPr>
              <a:t>bisher´ge</a:t>
            </a:r>
            <a:r>
              <a:rPr lang="de-DE" altLang="de-DE" sz="3200" dirty="0">
                <a:latin typeface="Arial" panose="020B0604020202020204" pitchFamily="34" charset="0"/>
              </a:rPr>
              <a:t> Treue,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die du, o Gott, mir lebenslang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bewiesen täglich neue.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In mein Gedächtnis schreib ich an: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Der Herr hat Großes mir getan,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bis hierher mir geholfen. </a:t>
            </a:r>
          </a:p>
        </p:txBody>
      </p:sp>
    </p:spTree>
    <p:extLst>
      <p:ext uri="{BB962C8B-B14F-4D97-AF65-F5344CB8AC3E}">
        <p14:creationId xmlns:p14="http://schemas.microsoft.com/office/powerpoint/2010/main" val="1639093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1C716-6546-C7C6-7AEA-414D613E7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D1389C32-9906-0299-5A5B-31577C441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233, Strophe 3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7D40FE88-5238-C427-6162-1221835BAF97}"/>
              </a:ext>
            </a:extLst>
          </p:cNvPr>
          <p:cNvSpPr/>
          <p:nvPr/>
        </p:nvSpPr>
        <p:spPr>
          <a:xfrm>
            <a:off x="895350" y="1413063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Hilf fernerhin, mein treuster Hort,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hilf mir zu allen Stunden.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Hilf mir an all und jedem Ort,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hilf mir durch Jesu Wunden.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Damit sag ich bis in den Tod: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Durch Christi Blut hilft mir mein Gott;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er hilft, wie er geholfen. </a:t>
            </a:r>
          </a:p>
        </p:txBody>
      </p:sp>
    </p:spTree>
    <p:extLst>
      <p:ext uri="{BB962C8B-B14F-4D97-AF65-F5344CB8AC3E}">
        <p14:creationId xmlns:p14="http://schemas.microsoft.com/office/powerpoint/2010/main" val="28849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Office PowerPoint</Application>
  <PresentationFormat>Breitbild</PresentationFormat>
  <Paragraphs>17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2025-06-03T15:45:02Z</dcterms:modified>
</cp:coreProperties>
</file>