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Wisst ihr noch, wie es geschehen?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225,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Wisst ihr noch, wie es geschehen?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Immer werden wir´s erzählen: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wir einst den Stern gesehen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in der dunklen Nacht,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mitten in der dunklen Nacht.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Stille war es um die Herde.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auf einmal war ein Leuchten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ein Singen ob der Erde,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das Kind geboren sei,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das Kind geboren sei.</a:t>
            </a:r>
          </a:p>
        </p:txBody>
      </p:sp>
    </p:spTree>
    <p:extLst>
      <p:ext uri="{BB962C8B-B14F-4D97-AF65-F5344CB8AC3E}">
        <p14:creationId xmlns:p14="http://schemas.microsoft.com/office/powerpoint/2010/main" val="256294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Eilte jeder, dass er´s sähe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arm in einer Krippe liegen.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wir fühlten Gottes Nähe.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wir beteten es an,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wir beteten es an. </a:t>
            </a:r>
          </a:p>
        </p:txBody>
      </p:sp>
    </p:spTree>
    <p:extLst>
      <p:ext uri="{BB962C8B-B14F-4D97-AF65-F5344CB8AC3E}">
        <p14:creationId xmlns:p14="http://schemas.microsoft.com/office/powerpoint/2010/main" val="3203014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Könige aus Morgenlanden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kamen reich und hoch geritten,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sie auch das Kindlein fanden.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sie beteten es an,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sie beteten es an. </a:t>
            </a:r>
          </a:p>
        </p:txBody>
      </p:sp>
    </p:spTree>
    <p:extLst>
      <p:ext uri="{BB962C8B-B14F-4D97-AF65-F5344CB8AC3E}">
        <p14:creationId xmlns:p14="http://schemas.microsoft.com/office/powerpoint/2010/main" val="354570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es sang aus Himmelshallen: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Ehr sei Gott! Auf Erden Frieden!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Allen Menschen Wohlgefallen,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welche Gottes Kinder sind,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welche Gottes Kinder sind!</a:t>
            </a:r>
          </a:p>
        </p:txBody>
      </p:sp>
    </p:spTree>
    <p:extLst>
      <p:ext uri="{BB962C8B-B14F-4D97-AF65-F5344CB8AC3E}">
        <p14:creationId xmlns:p14="http://schemas.microsoft.com/office/powerpoint/2010/main" val="1394945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225,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Immer werden wir´s erzählen,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das Wunder einst geschehen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wie wir den Stern gesehen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in der dunklen Nacht,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mitten in der dunklen Nacht.</a:t>
            </a:r>
          </a:p>
        </p:txBody>
      </p:sp>
    </p:spTree>
    <p:extLst>
      <p:ext uri="{BB962C8B-B14F-4D97-AF65-F5344CB8AC3E}">
        <p14:creationId xmlns:p14="http://schemas.microsoft.com/office/powerpoint/2010/main" val="3623913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2021-12-22T03:23:46Z</dcterms:modified>
</cp:coreProperties>
</file>