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Mit den Hirten will ich gehen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223,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223,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Mit den Hirten will ich gehen,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meinen Heiland zu besehen,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meinen lieben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heilgen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Christ,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für mich geboren ist.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GB" altLang="de-DE" sz="3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223,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</a:rPr>
              <a:t>Mit den Engeln will ich singen, </a:t>
            </a:r>
          </a:p>
          <a:p>
            <a:pPr algn="just"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</a:rPr>
              <a:t>   Gott zur Ehre soll es klingen, </a:t>
            </a:r>
          </a:p>
          <a:p>
            <a:pPr algn="just"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</a:rPr>
              <a:t>von dem Frieden, den er gibt </a:t>
            </a:r>
          </a:p>
          <a:p>
            <a:pPr algn="just"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</a:rPr>
              <a:t>   jedem Herzen, das ihn liebt.</a:t>
            </a:r>
          </a:p>
        </p:txBody>
      </p:sp>
    </p:spTree>
    <p:extLst>
      <p:ext uri="{BB962C8B-B14F-4D97-AF65-F5344CB8AC3E}">
        <p14:creationId xmlns:p14="http://schemas.microsoft.com/office/powerpoint/2010/main" val="1849484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223,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Mit den Weisen will ich geben,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was ich Höchstes hab im Leben,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geb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zu seligem Gewinn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ihm das Leben selber hin.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GB" altLang="de-DE" sz="3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488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223,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Mit Maria will ich sinnen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ganz verschwiegen und tief innen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über dem Geheimnis zart: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im Fleisch geoffenbart.</a:t>
            </a:r>
            <a:endParaRPr lang="en-GB" altLang="de-DE" sz="3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479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223,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Mit dir selber, mein Befreier,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will ich halten Weihnachtsfeier;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komm, ach komm ins Herz hinein, 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lass es deine Krippe sein.</a:t>
            </a:r>
            <a:endParaRPr lang="en-GB" altLang="de-DE" sz="3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878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Breitbild</PresentationFormat>
  <Paragraphs>45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2022-12-22T10:11:52Z</dcterms:modified>
</cp:coreProperties>
</file>