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Kommet, ihr Hirten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222,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222,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Kommet, ihr Hirten,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ihr Männer und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Fraun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kommet, das liebliche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Kindlein zu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schaun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Christus, der Herr, ist heute geboren,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 Gott zum Heiland euch hat erkoren.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Fürchtet euch nicht.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222,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Lasset uns sehen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Bethlehems Stall,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uns verheißen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himmlische Schall;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wir dort finden, lasset uns künden,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lasset uns preisen in frommen Weisen.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Halleluja!</a:t>
            </a:r>
          </a:p>
        </p:txBody>
      </p:sp>
    </p:spTree>
    <p:extLst>
      <p:ext uri="{BB962C8B-B14F-4D97-AF65-F5344CB8AC3E}">
        <p14:creationId xmlns:p14="http://schemas.microsoft.com/office/powerpoint/2010/main" val="1623262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222,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Wahrlich, die Engel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verkündigen heut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Bethlehems Hirtenvolk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gar große Freud: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Nun soll es werden Friede auf Erden,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 Menschen allen ein Wohlgefallen.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Ehre sei Gott!</a:t>
            </a:r>
          </a:p>
        </p:txBody>
      </p:sp>
    </p:spTree>
    <p:extLst>
      <p:ext uri="{BB962C8B-B14F-4D97-AF65-F5344CB8AC3E}">
        <p14:creationId xmlns:p14="http://schemas.microsoft.com/office/powerpoint/2010/main" val="3727076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Breitbild</PresentationFormat>
  <Paragraphs>20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2023-12-22T12:03:18Z</dcterms:modified>
</cp:coreProperties>
</file>