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3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816292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Freut euch, freut euch, Menschenkinder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218,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661720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</a:t>
            </a:r>
          </a:p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Lied 218,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513417" y="428178"/>
            <a:ext cx="9608997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Freut euch, freut euch, Menschenkinder,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freut euch beide, Groß und Klein!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Freuet euch,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verlorne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Sünder,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selig, selig sollt ihr sein!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Gott, dem sich die Himmel neigen,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dem die ganze Welt zu Eigen,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hat zu uns sich aufgemacht,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Mensch zu werden in der Nacht.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Freut euch, freut euch, Groß und Klein,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selig, selig sollt ihr sein!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661720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</a:t>
            </a:r>
          </a:p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Lied 218,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513417" y="428178"/>
            <a:ext cx="9608997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Hört ihr, wie die Engel singen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Gott zur Ehre in der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Höh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als gute Nachricht bringen: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Friede ganz in eurer Näh.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Gottes Friede sei mit allen,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jedem gilt sein Wohlgefallen,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nie war euch das Heil so nah,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geht und seht, was heut geschah.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Freut euch, freut euch, Groß und Klein,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selig, selig sollt ihr sein!</a:t>
            </a:r>
          </a:p>
        </p:txBody>
      </p:sp>
    </p:spTree>
    <p:extLst>
      <p:ext uri="{BB962C8B-B14F-4D97-AF65-F5344CB8AC3E}">
        <p14:creationId xmlns:p14="http://schemas.microsoft.com/office/powerpoint/2010/main" val="34111363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661720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</a:t>
            </a:r>
          </a:p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Lied 218,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1513417" y="428178"/>
            <a:ext cx="9608997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Freuen wird sich, wer gefunden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seinen Heiland Jesus Christ,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freudig wird er dann bekunden,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dass er neu geboren ist.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Jesus Christus ist das Leben,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Gott zur Ehre uns gegeben.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Das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Vergangne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zählt nicht mehr,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nur der neue Mensch wie er.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Freut euch, freut euch, Groß und Klein,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selig, selig sollt ihr sein!</a:t>
            </a:r>
          </a:p>
        </p:txBody>
      </p:sp>
    </p:spTree>
    <p:extLst>
      <p:ext uri="{BB962C8B-B14F-4D97-AF65-F5344CB8AC3E}">
        <p14:creationId xmlns:p14="http://schemas.microsoft.com/office/powerpoint/2010/main" val="16721204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291</Words>
  <Application>Microsoft Office PowerPoint</Application>
  <PresentationFormat>Breitbild</PresentationFormat>
  <Paragraphs>26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8</cp:revision>
  <dcterms:created xsi:type="dcterms:W3CDTF">2021-02-13T13:45:06Z</dcterms:created>
  <dcterms:modified xsi:type="dcterms:W3CDTF">2023-12-21T10:10:30Z</dcterms:modified>
</cp:coreProperties>
</file>