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59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In der Nacht von Bethlehem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217,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217,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der Nacht von Bethlehem,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 ist ein Kind geboren.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Gottes Liebe kam zu uns,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 sind nicht mehr verloren: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Heiland der Welt!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Jesus, Heiland der Welt!</a:t>
            </a:r>
          </a:p>
        </p:txBody>
      </p:sp>
    </p:spTree>
    <p:extLst>
      <p:ext uri="{BB962C8B-B14F-4D97-AF65-F5344CB8AC3E}">
        <p14:creationId xmlns:p14="http://schemas.microsoft.com/office/powerpoint/2010/main" val="1136189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217, Strophe 1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3A03556D-5865-FF7C-22A9-3EC7C3F0EA31}"/>
              </a:ext>
            </a:extLst>
          </p:cNvPr>
          <p:cNvSpPr/>
          <p:nvPr/>
        </p:nvSpPr>
        <p:spPr>
          <a:xfrm>
            <a:off x="895350" y="165928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Endlich ist die Dunkelheit bezwungen.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Gottes Licht ist zu uns durchgedrungen.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Endlich ist die Nacht vorbei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endlich werden Menschen frei;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Ende wird zum Anfang: Gott ist da!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217,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der Nacht von Bethlehem,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 ist ein Kind geboren.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Gottes Liebe kam zu uns,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 sind nicht mehr verloren: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Heiland der Welt!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Jesus, Heiland der Welt!</a:t>
            </a:r>
          </a:p>
        </p:txBody>
      </p:sp>
    </p:spTree>
    <p:extLst>
      <p:ext uri="{BB962C8B-B14F-4D97-AF65-F5344CB8AC3E}">
        <p14:creationId xmlns:p14="http://schemas.microsoft.com/office/powerpoint/2010/main" val="1807247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217, Strophe 2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3A03556D-5865-FF7C-22A9-3EC7C3F0EA31}"/>
              </a:ext>
            </a:extLst>
          </p:cNvPr>
          <p:cNvSpPr/>
          <p:nvPr/>
        </p:nvSpPr>
        <p:spPr>
          <a:xfrm>
            <a:off x="895350" y="165928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Weinende, die sollen nicht mehr weinen.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Mutlosen soll neue Hoffnung scheinen.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Einsame sind nicht allein,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Gott will auch bei ihnen sein,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Leben ist erschienen: Gott ist da! </a:t>
            </a:r>
          </a:p>
        </p:txBody>
      </p:sp>
    </p:spTree>
    <p:extLst>
      <p:ext uri="{BB962C8B-B14F-4D97-AF65-F5344CB8AC3E}">
        <p14:creationId xmlns:p14="http://schemas.microsoft.com/office/powerpoint/2010/main" val="2426662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217,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der Nacht von Bethlehem,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 ist ein Kind geboren.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Gottes Liebe kam zu uns,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 sind nicht mehr verloren: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Heiland der Welt!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Jesus, Heiland der Welt!</a:t>
            </a:r>
          </a:p>
        </p:txBody>
      </p:sp>
    </p:spTree>
    <p:extLst>
      <p:ext uri="{BB962C8B-B14F-4D97-AF65-F5344CB8AC3E}">
        <p14:creationId xmlns:p14="http://schemas.microsoft.com/office/powerpoint/2010/main" val="3752839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217, Strophe 3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3A03556D-5865-FF7C-22A9-3EC7C3F0EA31}"/>
              </a:ext>
            </a:extLst>
          </p:cNvPr>
          <p:cNvSpPr/>
          <p:nvPr/>
        </p:nvSpPr>
        <p:spPr>
          <a:xfrm>
            <a:off x="895350" y="165928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Wer du bist, Gott will auch dir begegnen.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 will jetzt dein ganzes Leben segnen.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ihn in dein Leben ein,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du sollst seine Wohnung sein,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sein Licht wird dich erfüllen: Gott ist da!</a:t>
            </a:r>
          </a:p>
        </p:txBody>
      </p:sp>
    </p:spTree>
    <p:extLst>
      <p:ext uri="{BB962C8B-B14F-4D97-AF65-F5344CB8AC3E}">
        <p14:creationId xmlns:p14="http://schemas.microsoft.com/office/powerpoint/2010/main" val="1988257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217,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der Nacht von Bethlehem,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 ist ein Kind geboren.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Gottes Liebe kam zu uns,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 sind nicht mehr verloren: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Heiland der Welt!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Jesus, Heiland der Welt!</a:t>
            </a:r>
          </a:p>
        </p:txBody>
      </p:sp>
    </p:spTree>
    <p:extLst>
      <p:ext uri="{BB962C8B-B14F-4D97-AF65-F5344CB8AC3E}">
        <p14:creationId xmlns:p14="http://schemas.microsoft.com/office/powerpoint/2010/main" val="1851815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375</Words>
  <Application>Microsoft Office PowerPoint</Application>
  <PresentationFormat>Breitbild</PresentationFormat>
  <Paragraphs>36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11</cp:revision>
  <dcterms:created xsi:type="dcterms:W3CDTF">2021-02-13T13:45:06Z</dcterms:created>
  <dcterms:modified xsi:type="dcterms:W3CDTF">2022-12-23T15:42:37Z</dcterms:modified>
</cp:coreProperties>
</file>