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Kommt und lasst uns Christus ehren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210,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 und lasst uns Christus ehren,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Herz und Sinnen zu ihm kehren;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singet fröhlich, lasst euch hören,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wertes Volk der Christenheit.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´ und Hölle mag sich grämen,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Tod und Teufel mag sich schämen,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wir, die unser Heil annehmen,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werfen allen Kummer hin. </a:t>
            </a:r>
          </a:p>
        </p:txBody>
      </p:sp>
    </p:spTree>
    <p:extLst>
      <p:ext uri="{BB962C8B-B14F-4D97-AF65-F5344CB8AC3E}">
        <p14:creationId xmlns:p14="http://schemas.microsoft.com/office/powerpoint/2010/main" val="1820456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Sehet, was hat Gott gegeben: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seinen Sohn zum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ew´gen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Leben.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Dieser kann und will uns heben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dem Leid ins Himmels Freud´. </a:t>
            </a:r>
          </a:p>
        </p:txBody>
      </p:sp>
    </p:spTree>
    <p:extLst>
      <p:ext uri="{BB962C8B-B14F-4D97-AF65-F5344CB8AC3E}">
        <p14:creationId xmlns:p14="http://schemas.microsoft.com/office/powerpoint/2010/main" val="2988762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210,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Jakobs Stern ist aufgegangen,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stillt das sehnliche Verlangen,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bricht den Kopf der alten Schlangen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zerstört der Hölle Reich. </a:t>
            </a:r>
          </a:p>
        </p:txBody>
      </p:sp>
    </p:spTree>
    <p:extLst>
      <p:ext uri="{BB962C8B-B14F-4D97-AF65-F5344CB8AC3E}">
        <p14:creationId xmlns:p14="http://schemas.microsoft.com/office/powerpoint/2010/main" val="35519821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2021-12-22T03:13:45Z</dcterms:modified>
</cp:coreProperties>
</file>