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Gloria in excelsis Deo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209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209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2767280"/>
            <a:ext cx="96089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Gloria,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gloria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excelsis Deo.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Gloria,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gloria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alleluja, alleluja.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Breitbild</PresentationFormat>
  <Paragraphs>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2021-12-24T12:27:15Z</dcterms:modified>
</cp:coreProperties>
</file>