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Es ist ein Ros entsprungen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203,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953684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ist ein Ros entsprungen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einer Wurzel zart,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uns die Alten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sungen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von Jesse kam die Art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hat ein Blümlein bracht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mitten im kalten Winter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wohl zu der halben Nacht.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953684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Röslein, das ich meine,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davon Jesaja sagt,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hat uns gebracht alleine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Marie, die reine Magd;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aus Gottes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Rat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hat sie ein Kind geboren,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wohl zu der halben Nacht.</a:t>
            </a:r>
          </a:p>
        </p:txBody>
      </p:sp>
    </p:spTree>
    <p:extLst>
      <p:ext uri="{BB962C8B-B14F-4D97-AF65-F5344CB8AC3E}">
        <p14:creationId xmlns:p14="http://schemas.microsoft.com/office/powerpoint/2010/main" val="3624319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953684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Blümelein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so kleine,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duftet uns so süß;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mit seinem hellen Scheine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vertreibts die Finsternis.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Wahr Mensch und wahrer Gott,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hilft uns aus allem Leide,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rettet von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Tod.</a:t>
            </a:r>
          </a:p>
        </p:txBody>
      </p:sp>
    </p:spTree>
    <p:extLst>
      <p:ext uri="{BB962C8B-B14F-4D97-AF65-F5344CB8AC3E}">
        <p14:creationId xmlns:p14="http://schemas.microsoft.com/office/powerpoint/2010/main" val="3269936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203,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953684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O Jesu, bis zum Scheiden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aus diesem Jammertal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lass dein Hilf uns geleiten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hin in den Freudensaal,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in deines Vaters Reich,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 wir dich ewig loben;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Gott, uns das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verleih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84885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231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2021-12-24T12:24:08Z</dcterms:modified>
</cp:coreProperties>
</file>