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Lobt Gott ihr Christen alle gleich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199,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199, Strophe 1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3A03556D-5865-FF7C-22A9-3EC7C3F0EA31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Lobt Gott, ihr Christen alle gleich,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seinem höchsten Thron,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heut schließt auf sein Himmelreich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schenkt uns seinen Sohn,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schenkt uns seinen Sohn. </a:t>
            </a:r>
            <a:endParaRPr lang="en-GB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199, Strophe 2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3A03556D-5865-FF7C-22A9-3EC7C3F0EA31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kommt aus seines Vaters Schoß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wird ein Kindlein klein,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liegt dort elend, nackt und bloß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einem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Krippelein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einem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Krippelein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endParaRPr lang="en-GB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656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199, Strophe 3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3A03556D-5865-FF7C-22A9-3EC7C3F0EA31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entäußert sich all seiner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G´walt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wird niedrig und gering,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nimmt an eines Knechts Gestalt,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Schöpfer aller Ding,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Schöpfer aller Ding.</a:t>
            </a:r>
            <a:endParaRPr lang="en-GB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302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199, Strophe 4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3A03556D-5865-FF7C-22A9-3EC7C3F0EA31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wird ein Knecht und ich ein Herr;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mag ein Wechsel sein!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Wie könnt er doch sein freundlicher,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liebe Jesus mein,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liebe Jesus mein!</a:t>
            </a:r>
            <a:endParaRPr lang="en-GB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459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199, Strophe 5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3A03556D-5865-FF7C-22A9-3EC7C3F0EA31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Heut schließt er wieder auf die Tür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zum schönen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Paradeis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;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Cherub steht nicht mehr dafür.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sei Lob, Ehr und Preis!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sei Lob, Ehr und Preis!</a:t>
            </a:r>
            <a:endParaRPr lang="en-GB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800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Breitbild</PresentationFormat>
  <Paragraphs>40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2022-12-23T15:48:07Z</dcterms:modified>
</cp:coreProperties>
</file>