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Sieh, dein König kommt zu dir</a:t>
            </a:r>
          </a:p>
          <a:p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186,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186,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649025"/>
            <a:ext cx="100661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Sieh, dein König kommt zu dir;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Seele, das sind frohe Worte!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Sprich: Mein König, komm zu mir;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sieh, ich öffne dir die Pforte.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Zieh mit deiner Sanftmut ein;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was du findest, das ist dein.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186,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649025"/>
            <a:ext cx="100661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Komm, ich bin dein Eigentum,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weil du dich für mich gegeben;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komm, dein Evangelium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werde mir zu Geist und Leben.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schickst ja dein Wort voran,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dir zu schaffen eine Bahn.</a:t>
            </a:r>
          </a:p>
        </p:txBody>
      </p:sp>
    </p:spTree>
    <p:extLst>
      <p:ext uri="{BB962C8B-B14F-4D97-AF65-F5344CB8AC3E}">
        <p14:creationId xmlns:p14="http://schemas.microsoft.com/office/powerpoint/2010/main" val="409428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186,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649025"/>
            <a:ext cx="100661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 und räume alles aus,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was du hassest und mich reuet;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 und reinige dein Haus,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das die Sünde hat entweihet;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 mit deinem Opferblut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alles wieder rein und gut.</a:t>
            </a:r>
          </a:p>
        </p:txBody>
      </p:sp>
    </p:spTree>
    <p:extLst>
      <p:ext uri="{BB962C8B-B14F-4D97-AF65-F5344CB8AC3E}">
        <p14:creationId xmlns:p14="http://schemas.microsoft.com/office/powerpoint/2010/main" val="3206480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186, Strophe 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649025"/>
            <a:ext cx="10066197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 und bring den Geist auch mit,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deinen Geist, der dich verkläret,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mich im Gebet vertritt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des Königs Willen lehret, </a:t>
            </a:r>
          </a:p>
          <a:p>
            <a:pPr>
              <a:spcBef>
                <a:spcPts val="2000"/>
              </a:spcBef>
              <a:buSzPct val="100000"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dass ich bis auf jenen Tag: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Komm, Herr Jesu! rufen mag.</a:t>
            </a:r>
          </a:p>
        </p:txBody>
      </p:sp>
    </p:spTree>
    <p:extLst>
      <p:ext uri="{BB962C8B-B14F-4D97-AF65-F5344CB8AC3E}">
        <p14:creationId xmlns:p14="http://schemas.microsoft.com/office/powerpoint/2010/main" val="811183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Breitbild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44</cp:revision>
  <dcterms:created xsi:type="dcterms:W3CDTF">2021-02-13T13:45:06Z</dcterms:created>
  <dcterms:modified xsi:type="dcterms:W3CDTF">2021-12-08T17:17:05Z</dcterms:modified>
</cp:coreProperties>
</file>