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Freue dich Welt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185,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185,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289953"/>
            <a:ext cx="100661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 dich, Welt, der Herr ist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Nimm deinen König an!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jedes Herz empfange ihn,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 für ihn Raum und singe ihm!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Himmel, sing!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Himmel, sing!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ja,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Himmel, sing!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185,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289953"/>
            <a:ext cx="100661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 dich, Welt, dein Heiland kommt.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Stimmt, Völker, stimmet an!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Feld und Wald und Strom und Strand,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Felsen, Hügel, flaches Land,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nehmt auf den Lobgesang,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nehmt auf den Lobgesang,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nehmt auf, nehmt auf den Lobgesang. </a:t>
            </a:r>
          </a:p>
        </p:txBody>
      </p:sp>
    </p:spTree>
    <p:extLst>
      <p:ext uri="{BB962C8B-B14F-4D97-AF65-F5344CB8AC3E}">
        <p14:creationId xmlns:p14="http://schemas.microsoft.com/office/powerpoint/2010/main" val="3687865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185,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289953"/>
            <a:ext cx="100661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Sünde und Schuld sind abgewandt,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 Frieden ist das Land.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Denn Gottes Heil erhellt die Welt,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 reicher Segen sie erfüllt,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allem Fluch befreit,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allem Fluch befreit,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allem, allem Fluch befreit.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0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185,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289953"/>
            <a:ext cx="100661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herrscht mit Wahrheit, Recht und Gnad,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alle Völker sehn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 Ruhm seiner Gerechtigkeit,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seiner Liebe Mächtigkeit,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alle Welt erneut,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alle Welt erneut,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alle, alle Welt erneut.</a:t>
            </a:r>
          </a:p>
        </p:txBody>
      </p:sp>
    </p:spTree>
    <p:extLst>
      <p:ext uri="{BB962C8B-B14F-4D97-AF65-F5344CB8AC3E}">
        <p14:creationId xmlns:p14="http://schemas.microsoft.com/office/powerpoint/2010/main" val="4146219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42</cp:revision>
  <dcterms:created xsi:type="dcterms:W3CDTF">2021-02-13T13:45:06Z</dcterms:created>
  <dcterms:modified xsi:type="dcterms:W3CDTF">2021-12-08T17:13:20Z</dcterms:modified>
</cp:coreProperties>
</file>