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6" r:id="rId4"/>
    <p:sldId id="267" r:id="rId5"/>
    <p:sldId id="268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O komm, o komm, du Morgenstern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183,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183, Strophe 1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971551" y="1687198"/>
            <a:ext cx="10066197" cy="3668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 komm, o komm, du Morgenstern,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>
                <a:latin typeface="Arial" panose="020B0604020202020204" pitchFamily="34" charset="0"/>
              </a:rPr>
              <a:t>lass dich uns schauen, unsern Herrn.</a:t>
            </a:r>
          </a:p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Vertreib das Dunkel unsrer Nacht</a:t>
            </a:r>
          </a:p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   durch deines klaren Lichtes Pracht.</a:t>
            </a:r>
          </a:p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Freut euch, freut euch, der Herr ist nah.</a:t>
            </a:r>
          </a:p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   Freut euch und singt Halleluja.</a:t>
            </a:r>
            <a:endParaRPr lang="en-GB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111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183, Strophe 2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971551" y="1687198"/>
            <a:ext cx="10066197" cy="3668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 komm, du Sohn aus Davids Stamm,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>
                <a:latin typeface="Arial" panose="020B0604020202020204" pitchFamily="34" charset="0"/>
              </a:rPr>
              <a:t>du Friedensbringer, Osterlamm.</a:t>
            </a:r>
          </a:p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Von Schuld und Knechtschaft mach uns frei</a:t>
            </a:r>
          </a:p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   und von des Bösen Tyrannei.</a:t>
            </a:r>
          </a:p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Freut euch, freut euch, der Herr ist nah.</a:t>
            </a:r>
          </a:p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   Freut euch und singt Halleluja.</a:t>
            </a:r>
            <a:endParaRPr lang="en-GB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747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183, Strophe 3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971551" y="1687198"/>
            <a:ext cx="10066197" cy="3668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 komm, o Herr, bleib bis ans End,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>
                <a:latin typeface="Arial" panose="020B0604020202020204" pitchFamily="34" charset="0"/>
              </a:rPr>
              <a:t>bis dass uns nichts mehr von dir trennt,</a:t>
            </a:r>
          </a:p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>
                <a:latin typeface="Arial" panose="020B0604020202020204" pitchFamily="34" charset="0"/>
              </a:rPr>
              <a:t>bis </a:t>
            </a:r>
            <a:r>
              <a:rPr lang="de-DE" altLang="de-DE" sz="3200" dirty="0">
                <a:latin typeface="Arial" panose="020B0604020202020204" pitchFamily="34" charset="0"/>
              </a:rPr>
              <a:t>dich, wie es dein Wort verheißt,</a:t>
            </a:r>
          </a:p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   der Freien Lied </a:t>
            </a:r>
            <a:r>
              <a:rPr lang="de-DE" altLang="de-DE" sz="3200" dirty="0" err="1">
                <a:latin typeface="Arial" panose="020B0604020202020204" pitchFamily="34" charset="0"/>
              </a:rPr>
              <a:t>ohn</a:t>
            </a:r>
            <a:r>
              <a:rPr lang="de-DE" altLang="de-DE" sz="3200" dirty="0">
                <a:latin typeface="Arial" panose="020B0604020202020204" pitchFamily="34" charset="0"/>
              </a:rPr>
              <a:t> Ende preist.</a:t>
            </a:r>
          </a:p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Freut euch, freut euch, der Herr ist nah.</a:t>
            </a:r>
          </a:p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</a:rPr>
              <a:t>   Freut euch und singt Halleluja.</a:t>
            </a:r>
            <a:endParaRPr lang="en-GB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10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208</Words>
  <Application>Microsoft Office PowerPoint</Application>
  <PresentationFormat>Breitbild</PresentationFormat>
  <Paragraphs>23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StarSymbol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41</cp:revision>
  <dcterms:created xsi:type="dcterms:W3CDTF">2021-02-13T13:45:06Z</dcterms:created>
  <dcterms:modified xsi:type="dcterms:W3CDTF">2021-12-17T01:59:47Z</dcterms:modified>
</cp:coreProperties>
</file>