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63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182, Strophe 8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1606551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Auch dürft ihr nicht erschrecken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vor eurer Sündenschuld;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nein, Jesus will sie decken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seiner Lieb und Huld.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kommt, er kommt den Sündern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Trost und wahrem Heil,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schafft, dass bei Gottes Kindern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verbleib ihr Erb und Teil.</a:t>
            </a:r>
          </a:p>
        </p:txBody>
      </p:sp>
    </p:spTree>
    <p:extLst>
      <p:ext uri="{BB962C8B-B14F-4D97-AF65-F5344CB8AC3E}">
        <p14:creationId xmlns:p14="http://schemas.microsoft.com/office/powerpoint/2010/main" val="213732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182, Strophe 9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1606551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fragt ihr nach dem Schreien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Feind und ihrer Tück?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Herr wird sie zerstreuen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einem Augenblick.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kommt, er kommt, ein König,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dem wahrlich alle Feind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auf Erden viel zu wenig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zum Widerstande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seind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4733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182, Strophe 10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1606551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kommt zum Weltgerichte: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zum Fluch dem, der ihm flucht,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mit Gnad und süßem Lichte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dem, der ihn liebt und sucht.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Ach komm, ach komm, o Sonne,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hol uns allzumal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zum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ewgen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Licht und Wonne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deinen Freudensaal.</a:t>
            </a:r>
          </a:p>
        </p:txBody>
      </p:sp>
    </p:spTree>
    <p:extLst>
      <p:ext uri="{BB962C8B-B14F-4D97-AF65-F5344CB8AC3E}">
        <p14:creationId xmlns:p14="http://schemas.microsoft.com/office/powerpoint/2010/main" val="270379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Wie soll ich dich empfangen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182, Strophen 1 bis 10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182, Strophe 1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1606551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Wie soll ich dich empfangen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wie </a:t>
            </a:r>
            <a:r>
              <a:rPr lang="de-DE" altLang="de-DE" sz="3200" dirty="0" err="1">
                <a:latin typeface="Arial" panose="020B0604020202020204" pitchFamily="34" charset="0"/>
              </a:rPr>
              <a:t>begegn</a:t>
            </a:r>
            <a:r>
              <a:rPr lang="de-DE" altLang="de-DE" sz="3200" dirty="0">
                <a:latin typeface="Arial" panose="020B0604020202020204" pitchFamily="34" charset="0"/>
              </a:rPr>
              <a:t> ich dir,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 aller Welt Verlangen,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 meiner Seelen Zier?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 Jesu, Jesu, setze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mir selbst die Fackel bei,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damit, was dich ergötze,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mir kund und wissend sei.</a:t>
            </a:r>
          </a:p>
        </p:txBody>
      </p:sp>
    </p:spTree>
    <p:extLst>
      <p:ext uri="{BB962C8B-B14F-4D97-AF65-F5344CB8AC3E}">
        <p14:creationId xmlns:p14="http://schemas.microsoft.com/office/powerpoint/2010/main" val="344511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182, Strophe 2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1606551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 Zion streut dir Palmen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grüne Zweige hin,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ich will dir in Psalmen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ermuntern meinen Sinn.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Mein Herze soll dir grünen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stetem Lob und Preis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deinem Namen dienen,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gut es kann und weiß.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077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182, Strophe 3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1606551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hast du unterlassen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meinem Trost und Freud,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als Leib und Seele saßen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ihrem größten Leid?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Als mir das Reich genommen,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 Fried und Freude lacht,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bist du, mein Heil, kommen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hast mich froh gemacht.</a:t>
            </a:r>
          </a:p>
        </p:txBody>
      </p:sp>
    </p:spTree>
    <p:extLst>
      <p:ext uri="{BB962C8B-B14F-4D97-AF65-F5344CB8AC3E}">
        <p14:creationId xmlns:p14="http://schemas.microsoft.com/office/powerpoint/2010/main" val="352955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182, Strophe 4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1606551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lag in schweren Banden,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kommst und machst mich los;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stand in Spott und Schanden,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kommst und machst mich groß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hebst mich hoch zu Ehren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schenkst mir großes Gut,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sich nicht lässt verzehren,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irdisch Reichtum tut.</a:t>
            </a:r>
          </a:p>
        </p:txBody>
      </p:sp>
    </p:spTree>
    <p:extLst>
      <p:ext uri="{BB962C8B-B14F-4D97-AF65-F5344CB8AC3E}">
        <p14:creationId xmlns:p14="http://schemas.microsoft.com/office/powerpoint/2010/main" val="337052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182, Strophe 5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1606551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Nichts, nichts hat dich getrieben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mir vom Himmelszelt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als das geliebte Lieben,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damit du alle Welt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ihren tausend Plagen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großen Jammerlast,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kein Mund kann aussagen,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fest umfangen hast.</a:t>
            </a:r>
          </a:p>
        </p:txBody>
      </p:sp>
    </p:spTree>
    <p:extLst>
      <p:ext uri="{BB962C8B-B14F-4D97-AF65-F5344CB8AC3E}">
        <p14:creationId xmlns:p14="http://schemas.microsoft.com/office/powerpoint/2010/main" val="210354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182, Strophe 6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1606551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schreib dir in dein Herze,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hochbetrübtes Heer,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bei denen Gram und Schmerze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sich häuft je mehr und mehr;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seid unverzagt, ihr habet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Hilfe vor der Tür;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eure Herzen labet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tröstet, steht allhier.</a:t>
            </a:r>
          </a:p>
        </p:txBody>
      </p:sp>
    </p:spTree>
    <p:extLst>
      <p:ext uri="{BB962C8B-B14F-4D97-AF65-F5344CB8AC3E}">
        <p14:creationId xmlns:p14="http://schemas.microsoft.com/office/powerpoint/2010/main" val="220086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182, Strophe 7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1606551" y="1043731"/>
            <a:ext cx="100661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Ihr dürft euch nicht bemühen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noch sorgen Tag und Nacht,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wie ihr ihn wollet ziehen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mit eures Armes Macht.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kommt, er kommt mit Willen,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ist voller Lieb und Lust,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 Angst und Not zu stillen,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ihm an euch bewusst.</a:t>
            </a:r>
          </a:p>
        </p:txBody>
      </p:sp>
    </p:spTree>
    <p:extLst>
      <p:ext uri="{BB962C8B-B14F-4D97-AF65-F5344CB8AC3E}">
        <p14:creationId xmlns:p14="http://schemas.microsoft.com/office/powerpoint/2010/main" val="302459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643</Words>
  <Application>Microsoft Office PowerPoint</Application>
  <PresentationFormat>Breitbild</PresentationFormat>
  <Paragraphs>55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6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38</cp:revision>
  <dcterms:created xsi:type="dcterms:W3CDTF">2021-02-13T13:45:06Z</dcterms:created>
  <dcterms:modified xsi:type="dcterms:W3CDTF">2021-12-02T14:08:27Z</dcterms:modified>
</cp:coreProperties>
</file>