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Macht hoch die Tür, die Tor macht weit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179,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179,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Macht hoch die Tür, die Tor macht weit;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es kommt der Herr der Herrlichkeit,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König aller Königreich,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ein Heiland aller Welt zugleich,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Heil und Leben mit sich bringt;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derhalben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jauchzt, mit Freuden singt: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Gelobet sei mein Gott,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 Schöpfer reich an Rat!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179,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ist gerecht, ein Helfer wert;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Sanftmütigkeit ist sein Gefährt,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Königskron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ist Heiligkeit,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sein Zepter ist Barmherzigkeit;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unsre Not zum End er bringt,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derhalben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jauchzt, mit Freuden singt: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Gelobet sei mein Gott,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 Heiland groß von Tat!</a:t>
            </a:r>
          </a:p>
        </p:txBody>
      </p:sp>
    </p:spTree>
    <p:extLst>
      <p:ext uri="{BB962C8B-B14F-4D97-AF65-F5344CB8AC3E}">
        <p14:creationId xmlns:p14="http://schemas.microsoft.com/office/powerpoint/2010/main" val="2964049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179,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wohl dem Land, o wohl der Stadt,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so diesen König bei sich hat!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Wohl allen Herzen insgemein,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 dieser König ziehet ein!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ist die rechte Freudensonn,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bringt mit sich lauter Freud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Wonn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Gelobet sei mein Gott,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 Tröster früh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spat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52371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179,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Macht hoch die Tür, die Tor macht weit!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Herz zum Tempel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zubereit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Zweiglein der Gottseligkeit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steckt auf mit Andacht, Lust und Freud;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kommt der König auch zu euch,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ja Heil und Leben mit zugleich.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Gelobet sei mein Gott,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voll Rat, voll Tat, voll Gnad!</a:t>
            </a:r>
          </a:p>
        </p:txBody>
      </p:sp>
    </p:spTree>
    <p:extLst>
      <p:ext uri="{BB962C8B-B14F-4D97-AF65-F5344CB8AC3E}">
        <p14:creationId xmlns:p14="http://schemas.microsoft.com/office/powerpoint/2010/main" val="84685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179, Strophe 5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Komm, o mein Heiland Jesu Christ,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meins Herzens Tür dir offen ist.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 zieh mit deiner Gnade ein;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dein Freundlichkeit auch uns erschein.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Heilger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Geist uns führ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leit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den Weg zur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ewgen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Seligkeit.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Namen dein, o Herr,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sei ewig Preis und Ehr!</a:t>
            </a:r>
          </a:p>
        </p:txBody>
      </p:sp>
    </p:spTree>
    <p:extLst>
      <p:ext uri="{BB962C8B-B14F-4D97-AF65-F5344CB8AC3E}">
        <p14:creationId xmlns:p14="http://schemas.microsoft.com/office/powerpoint/2010/main" val="265955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40</cp:revision>
  <dcterms:created xsi:type="dcterms:W3CDTF">2021-02-13T13:45:06Z</dcterms:created>
  <dcterms:modified xsi:type="dcterms:W3CDTF">2021-12-08T17:09:43Z</dcterms:modified>
</cp:coreProperties>
</file>