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5" r:id="rId4"/>
    <p:sldId id="266" r:id="rId5"/>
    <p:sldId id="267" r:id="rId6"/>
    <p:sldId id="268" r:id="rId7"/>
    <p:sldId id="269" r:id="rId8"/>
    <p:sldId id="270" r:id="rId9"/>
    <p:sldId id="271" r:id="rId10"/>
    <p:sldId id="272" r:id="rId11"/>
    <p:sldId id="273" r:id="rId12"/>
    <p:sldId id="263" r:id="rId1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177, Strophe 4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0031A1DD-1BE1-428B-B594-569E370B183C}"/>
              </a:ext>
            </a:extLst>
          </p:cNvPr>
          <p:cNvSpPr/>
          <p:nvPr/>
        </p:nvSpPr>
        <p:spPr>
          <a:xfrm>
            <a:off x="895350" y="1861519"/>
            <a:ext cx="10066197" cy="26770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Euer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Helfen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wird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ein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Zeichen</a:t>
            </a:r>
            <a:b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der Liebe sein,</a:t>
            </a:r>
            <a:b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der Liebe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zu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dieser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Welt.</a:t>
            </a:r>
          </a:p>
          <a:p>
            <a:pPr eaLnBrk="1" hangingPunct="1"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Um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Boten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in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Worten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und Tat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zu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sein,</a:t>
            </a:r>
            <a:b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hat Jesus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uns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auserwählt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978697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177, Refrain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0031A1DD-1BE1-428B-B594-569E370B183C}"/>
              </a:ext>
            </a:extLst>
          </p:cNvPr>
          <p:cNvSpPr/>
          <p:nvPr/>
        </p:nvSpPr>
        <p:spPr>
          <a:xfrm>
            <a:off x="895350" y="1861519"/>
            <a:ext cx="10066197" cy="31349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Seid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fröhlich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in der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Hoffnung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,</a:t>
            </a:r>
            <a:b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beharrlich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im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Gebet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,</a:t>
            </a:r>
            <a:b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standhaft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in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aller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Bedrängnis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Macht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einander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Mut,</a:t>
            </a:r>
            <a:b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ladet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gerne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Gäste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ein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  <a:b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Zeigt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es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allen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dass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Jesus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sie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liebt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868427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4" y="2151727"/>
            <a:ext cx="9686925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Seid fröhlich in der Hoffnung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177, Strophen 1 bis 4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177, Refrain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0031A1DD-1BE1-428B-B594-569E370B183C}"/>
              </a:ext>
            </a:extLst>
          </p:cNvPr>
          <p:cNvSpPr/>
          <p:nvPr/>
        </p:nvSpPr>
        <p:spPr>
          <a:xfrm>
            <a:off x="895350" y="1861519"/>
            <a:ext cx="10066197" cy="31349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Seid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fröhlich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in der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Hoffnung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,</a:t>
            </a:r>
            <a:b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beharrlich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im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Gebet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,</a:t>
            </a:r>
            <a:b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standhaft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in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aller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Bedrängnis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Macht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einander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Mut,</a:t>
            </a:r>
            <a:b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ladet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gerne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Gäste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ein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  <a:b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Zeigt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es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allen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dass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Jesus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sie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liebt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52550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177, Strophe 1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0031A1DD-1BE1-428B-B594-569E370B183C}"/>
              </a:ext>
            </a:extLst>
          </p:cNvPr>
          <p:cNvSpPr/>
          <p:nvPr/>
        </p:nvSpPr>
        <p:spPr>
          <a:xfrm>
            <a:off x="895350" y="1861519"/>
            <a:ext cx="10066197" cy="26770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Euer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Leben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wird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ein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Zeichen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b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der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Hoffnung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sein,</a:t>
            </a:r>
            <a:b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der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Hoffnung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für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diese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Welt,</a:t>
            </a:r>
          </a:p>
          <a:p>
            <a:pPr eaLnBrk="1" hangingPunct="1"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weil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Jesus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vom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Tod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auferstanden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ist</a:t>
            </a:r>
            <a:b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sie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in den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Händen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hält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451114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177, Refrain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0031A1DD-1BE1-428B-B594-569E370B183C}"/>
              </a:ext>
            </a:extLst>
          </p:cNvPr>
          <p:cNvSpPr/>
          <p:nvPr/>
        </p:nvSpPr>
        <p:spPr>
          <a:xfrm>
            <a:off x="895350" y="1861519"/>
            <a:ext cx="10066197" cy="31349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Seid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fröhlich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in der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Hoffnung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,</a:t>
            </a:r>
            <a:b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beharrlich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im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Gebet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,</a:t>
            </a:r>
            <a:b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standhaft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in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aller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Bedrängnis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Macht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einander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Mut,</a:t>
            </a:r>
            <a:b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ladet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gerne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Gäste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ein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  <a:b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Zeigt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es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allen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dass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Jesus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sie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liebt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7964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177, Strophe 2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0031A1DD-1BE1-428B-B594-569E370B183C}"/>
              </a:ext>
            </a:extLst>
          </p:cNvPr>
          <p:cNvSpPr/>
          <p:nvPr/>
        </p:nvSpPr>
        <p:spPr>
          <a:xfrm>
            <a:off x="895350" y="1861519"/>
            <a:ext cx="10066197" cy="26770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Euer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Beten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wird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ein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Ausdruck</a:t>
            </a:r>
            <a:b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des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Dienens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sein,</a:t>
            </a:r>
            <a:b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des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Dienens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in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dieser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Welt,</a:t>
            </a:r>
          </a:p>
          <a:p>
            <a:pPr eaLnBrk="1" hangingPunct="1"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weil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Gott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euer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Vater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im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Himmel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ist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,</a:t>
            </a:r>
            <a:b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bei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dem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jede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Bitte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zählt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432663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177, Refrain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0031A1DD-1BE1-428B-B594-569E370B183C}"/>
              </a:ext>
            </a:extLst>
          </p:cNvPr>
          <p:cNvSpPr/>
          <p:nvPr/>
        </p:nvSpPr>
        <p:spPr>
          <a:xfrm>
            <a:off x="895350" y="1861519"/>
            <a:ext cx="10066197" cy="31349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Seid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fröhlich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in der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Hoffnung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,</a:t>
            </a:r>
            <a:b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beharrlich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im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Gebet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,</a:t>
            </a:r>
            <a:b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standhaft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in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aller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Bedrängnis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Macht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einander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Mut,</a:t>
            </a:r>
            <a:b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ladet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gerne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Gäste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ein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  <a:b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Zeigt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es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allen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dass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Jesus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sie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liebt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039903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177, Strophe 3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0031A1DD-1BE1-428B-B594-569E370B183C}"/>
              </a:ext>
            </a:extLst>
          </p:cNvPr>
          <p:cNvSpPr/>
          <p:nvPr/>
        </p:nvSpPr>
        <p:spPr>
          <a:xfrm>
            <a:off x="895350" y="1861519"/>
            <a:ext cx="10066197" cy="26770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Euer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Leiden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wird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ein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Zeugnis</a:t>
            </a:r>
            <a:b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des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Glaubens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sein,</a:t>
            </a:r>
            <a:b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des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Glaubens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trotz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dieser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Welt,</a:t>
            </a:r>
          </a:p>
          <a:p>
            <a:pPr eaLnBrk="1" hangingPunct="1"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weil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Jesus, der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selber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gelitten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hat,</a:t>
            </a:r>
            <a:b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sich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treu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zu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den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Seinen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stellt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278557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177, Refrain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0031A1DD-1BE1-428B-B594-569E370B183C}"/>
              </a:ext>
            </a:extLst>
          </p:cNvPr>
          <p:cNvSpPr/>
          <p:nvPr/>
        </p:nvSpPr>
        <p:spPr>
          <a:xfrm>
            <a:off x="895350" y="1861519"/>
            <a:ext cx="10066197" cy="31349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Seid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fröhlich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in der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Hoffnung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,</a:t>
            </a:r>
            <a:b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beharrlich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im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Gebet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,</a:t>
            </a:r>
            <a:b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standhaft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in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aller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Bedrängnis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Macht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einander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Mut,</a:t>
            </a:r>
            <a:b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ladet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gerne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Gäste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ein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  <a:b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Zeigt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es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allen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dass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Jesus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sie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liebt</a:t>
            </a:r>
            <a:r>
              <a:rPr lang="en-GB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731882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445</Words>
  <Application>Microsoft Office PowerPoint</Application>
  <PresentationFormat>Breitbild</PresentationFormat>
  <Paragraphs>32</Paragraphs>
  <Slides>12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6" baseType="lpstr">
      <vt:lpstr>Arial</vt:lpstr>
      <vt:lpstr>Calibri</vt:lpstr>
      <vt:lpstr>Times New Roman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30</cp:revision>
  <dcterms:created xsi:type="dcterms:W3CDTF">2021-02-13T13:45:06Z</dcterms:created>
  <dcterms:modified xsi:type="dcterms:W3CDTF">2021-10-29T08:35:03Z</dcterms:modified>
</cp:coreProperties>
</file>