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8" r:id="rId7"/>
    <p:sldId id="266" r:id="rId8"/>
    <p:sldId id="269" r:id="rId9"/>
    <p:sldId id="267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Wenn der Herr mich befreit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176,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der Herr mich befreit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mein Leben übernimmt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einfügt in seinen Plan,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muss ich Zeuge sein und reden,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einfach, weil es stimmt: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der Herr hat Großes unter uns getan!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reden, weil sein Wort die Wahrheit ist,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handeln, weil Gott niemanden vergisst,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hoffen, weil Gott allen Zukunft gibt,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lieben, weil Gott alle Menschen liebt. </a:t>
            </a:r>
          </a:p>
        </p:txBody>
      </p:sp>
    </p:spTree>
    <p:extLst>
      <p:ext uri="{BB962C8B-B14F-4D97-AF65-F5344CB8AC3E}">
        <p14:creationId xmlns:p14="http://schemas.microsoft.com/office/powerpoint/2010/main" val="310527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der Herr mich befreit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mein Leben übernimmt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einfügt in seinen Plan,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muss ich Zeuge sein und reden,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einfach, weil es stimmt: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der Herr hat Großes unter uns getan!</a:t>
            </a:r>
          </a:p>
        </p:txBody>
      </p:sp>
    </p:spTree>
    <p:extLst>
      <p:ext uri="{BB962C8B-B14F-4D97-AF65-F5344CB8AC3E}">
        <p14:creationId xmlns:p14="http://schemas.microsoft.com/office/powerpoint/2010/main" val="70901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klagen da, wo Menschen Leiden beugt,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schreien da, wo Willkür Hass erzeugt,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warnen, wo der Hochmut sich verrennt,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beten, weil Gott jedes Unrecht kennt. </a:t>
            </a:r>
          </a:p>
        </p:txBody>
      </p:sp>
    </p:spTree>
    <p:extLst>
      <p:ext uri="{BB962C8B-B14F-4D97-AF65-F5344CB8AC3E}">
        <p14:creationId xmlns:p14="http://schemas.microsoft.com/office/powerpoint/2010/main" val="401138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der Herr mich befreit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mein Leben übernimmt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einfügt in seinen Plan,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muss ich Zeuge sein und reden,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einfach, weil es stimmt: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der Herr hat Großes unter uns getan!</a:t>
            </a:r>
          </a:p>
        </p:txBody>
      </p:sp>
    </p:spTree>
    <p:extLst>
      <p:ext uri="{BB962C8B-B14F-4D97-AF65-F5344CB8AC3E}">
        <p14:creationId xmlns:p14="http://schemas.microsoft.com/office/powerpoint/2010/main" val="1296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fröhlich sein, weil Gott die Schuld besiegt,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jubeln, weil die Gnade schwerer wiegt,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singen, weil der Herr der Welt erscheint,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darf feiern, weil sein Reich die Menschen eint. </a:t>
            </a:r>
          </a:p>
        </p:txBody>
      </p:sp>
    </p:spTree>
    <p:extLst>
      <p:ext uri="{BB962C8B-B14F-4D97-AF65-F5344CB8AC3E}">
        <p14:creationId xmlns:p14="http://schemas.microsoft.com/office/powerpoint/2010/main" val="260205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der Herr mich befreit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mein Leben übernimmt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einfügt in seinen Plan,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muss ich Zeuge sein und reden,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einfach, weil es stimmt: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der Herr hat Großes unter </a:t>
            </a:r>
            <a:r>
              <a:rPr lang="de-DE" altLang="de-DE" sz="320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 getan!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6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Breitbild</PresentationFormat>
  <Paragraphs>48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.</cp:lastModifiedBy>
  <cp:revision>11</cp:revision>
  <dcterms:created xsi:type="dcterms:W3CDTF">2021-02-13T13:45:06Z</dcterms:created>
  <dcterms:modified xsi:type="dcterms:W3CDTF">2023-05-12T11:48:43Z</dcterms:modified>
</cp:coreProperties>
</file>