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Du, Herr, heißt uns hoffen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172,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Herr, heißt uns hoffen,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gelassen vorwärts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schaun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deine Zukunft steht uns offen,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wenn wir dir fest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vertraun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Herr, heißt uns glauben,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du selbst die Hoffnung bist.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Nichts soll die Gewissheit rauben,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du siegst, Jesus Christ. </a:t>
            </a:r>
          </a:p>
        </p:txBody>
      </p:sp>
    </p:spTree>
    <p:extLst>
      <p:ext uri="{BB962C8B-B14F-4D97-AF65-F5344CB8AC3E}">
        <p14:creationId xmlns:p14="http://schemas.microsoft.com/office/powerpoint/2010/main" val="330639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Herr, heißt uns lieben,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für den andern da zu sein.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Hilf uns glaubhaft Liebe üben,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man sieht: Wir sind dein. </a:t>
            </a:r>
          </a:p>
        </p:txBody>
      </p:sp>
    </p:spTree>
    <p:extLst>
      <p:ext uri="{BB962C8B-B14F-4D97-AF65-F5344CB8AC3E}">
        <p14:creationId xmlns:p14="http://schemas.microsoft.com/office/powerpoint/2010/main" val="3647637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172,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Du, Herr, heißt uns hoffen,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gelassen vorwärts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schaun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allen steht die Zukunft offen,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sich dir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anvertraun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592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.</cp:lastModifiedBy>
  <cp:revision>8</cp:revision>
  <dcterms:created xsi:type="dcterms:W3CDTF">2021-02-13T13:45:06Z</dcterms:created>
  <dcterms:modified xsi:type="dcterms:W3CDTF">2023-07-07T16:13:09Z</dcterms:modified>
</cp:coreProperties>
</file>