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EBA9E-3F33-BB30-05A2-E5A4333EC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2222F99-429F-820D-3F4B-4E8138528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8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7033F89-03EF-B911-E464-2A3F3EA7DA4E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Kraft, Lob, Ehr und Herrlichkeit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 dem Höchsten allezeit,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der, wie er ist drei in 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uns in ihm lässt eines sein.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2010294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Sonne der Gerechtigkeit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164, Strophen 1 bis 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Sonne der Gerechtigkeit,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gehe auf zu unsrer Zeit;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brich in deiner Kirche an,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die Welt es sehen kann.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52043-6FD0-4C86-B722-F9CC050B9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E71CDCE-2AF2-DACB-34B8-396024458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2139A86-CCAB-1C27-3B54-7A6C39FBEECB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Weck die tote Christenheit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dem Schlaf der Sicherheit,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sie deine Stimme hört,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zu deinem Wort bekehrt.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4076774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AB07C-E899-AA0A-C9F3-EB03D8AF1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DF22247C-BD1A-DFDF-40D8-FEBB686DB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6170F0E-B1A5-1613-F940-39D7B9909765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Schaue die Zertrennung an,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sonst niemand wehren kann;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sammle, großer Menschenhirt,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alles, was sich hat verirrt.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3573425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30FD2-CADA-E093-FAD0-D952D10AF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23EE98DA-6A2D-0E1A-54C0-B046C0242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CE1F159-1D76-A804-2CF5-1D2B361B86AC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Tu der Völker Türen auf;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deines Himmelreiches Lauf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hemme keine List noch Macht.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Schaffe Licht in dunkler Nacht.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1637759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C7C4B-CF48-C6C1-E803-8127C3CBC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C9FCE0E-3297-EDAE-8E11-8058A8219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4DA3937-8C41-101B-3F23-75706C6DD047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 den Boten Kraft und Mut,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Glauben, Hoffnung, Liebesglut,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lass reiche Frucht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aufgehn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sie unter Tränen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sä´n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155464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B5688-668C-3F28-0B02-9CEE2F90F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6EB5C72-3D07-4D17-BA16-8D4D27CDF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FD4C1A8-0483-3396-183A-6B5ABB1E3676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uns deine Herrlichkeit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sehen auch in dieser Zeit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mit unsrer kleinen Kraft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suchen, was den Frieden schafft.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40436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41D35-DEF2-3212-CB35-B5E8F4B1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CD9CB61-7168-4691-BBEB-847B9CC04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164, Strophe 7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437C0FA-4859-890B-15B5-ECD702A8EB9C}"/>
              </a:ext>
            </a:extLst>
          </p:cNvPr>
          <p:cNvSpPr/>
          <p:nvPr/>
        </p:nvSpPr>
        <p:spPr>
          <a:xfrm>
            <a:off x="895350" y="1905506"/>
            <a:ext cx="96089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uns eins sein, Jesu Christ,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du mit dem Vater bist,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dir bleiben allezeit,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heute wie in Ewigkeit.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 dich, Herr.</a:t>
            </a:r>
          </a:p>
        </p:txBody>
      </p:sp>
    </p:spTree>
    <p:extLst>
      <p:ext uri="{BB962C8B-B14F-4D97-AF65-F5344CB8AC3E}">
        <p14:creationId xmlns:p14="http://schemas.microsoft.com/office/powerpoint/2010/main" val="405569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Breitbild</PresentationFormat>
  <Paragraphs>37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2024-02-16T12:28:36Z</dcterms:modified>
</cp:coreProperties>
</file>