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Dem, der uns liebt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155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155</a:t>
            </a:r>
          </a:p>
        </p:txBody>
      </p:sp>
      <p:sp>
        <p:nvSpPr>
          <p:cNvPr id="5" name="Rechteck 4"/>
          <p:cNvSpPr/>
          <p:nvPr/>
        </p:nvSpPr>
        <p:spPr>
          <a:xfrm>
            <a:off x="1401036" y="1288308"/>
            <a:ext cx="9165362" cy="4274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Dem, der uns liebt und uns von unsern Sünden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gewaschen hat in seinem Blut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uns gemacht hat zu einem Königtum,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zu Priestern seinem Gott und Vater: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Ihm sei die Herrlichkeit und die Macht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von Ewigkeit zu Ewigkeit!</a:t>
            </a:r>
          </a:p>
          <a:p>
            <a:pPr hangingPunct="0">
              <a:lnSpc>
                <a:spcPct val="123000"/>
              </a:lnSpc>
              <a:buClr>
                <a:srgbClr val="000000"/>
              </a:buClr>
              <a:buSzPct val="45000"/>
              <a:buFont typeface="StarSymbol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Amen, amen.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Microsoft Office PowerPoint</Application>
  <PresentationFormat>Breitbild</PresentationFormat>
  <Paragraphs>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StarSymbol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24</cp:revision>
  <dcterms:created xsi:type="dcterms:W3CDTF">2021-02-13T13:45:06Z</dcterms:created>
  <dcterms:modified xsi:type="dcterms:W3CDTF">2021-03-12T20:49:47Z</dcterms:modified>
</cp:coreProperties>
</file>