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4" r:id="rId4"/>
    <p:sldId id="265" r:id="rId5"/>
    <p:sldId id="266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Lasst uns feiern das Mahl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150,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150,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6" y="2028616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Lasst uns feiern das Mahl, das er uns gab.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Unser Herr ist bei uns, verließ das Grab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hat Leben uns gebracht.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Singt, vorbei ist nun die Nacht. 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 Herr, wir beten dich an.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9166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150,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6" y="2028616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Lasst uns feiern das Mahl mit Brot und Wein.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Unser Herr will uns Brot des Lebens sein.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Sein Blut reinigt von der Schuld,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er hat mit uns Geduld.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 Herr, wir beten dich an.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550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150,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6" y="2028616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Lasst uns feiern das Mahl, das Hoffnung gibt.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wird kommen, der Herr, der uns geliebt;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in seiner Herrlichkeit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ist das Mahl für uns bereit.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 Herr, wir beten dich an.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645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</Words>
  <Application>Microsoft Office PowerPoint</Application>
  <PresentationFormat>Breitbild</PresentationFormat>
  <Paragraphs>23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23</cp:revision>
  <dcterms:created xsi:type="dcterms:W3CDTF">2021-02-13T13:45:06Z</dcterms:created>
  <dcterms:modified xsi:type="dcterms:W3CDTF">2021-04-30T17:10:29Z</dcterms:modified>
</cp:coreProperties>
</file>