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6" r:id="rId5"/>
    <p:sldId id="267" r:id="rId6"/>
    <p:sldId id="268" r:id="rId7"/>
    <p:sldId id="269" r:id="rId8"/>
    <p:sldId id="270" r:id="rId9"/>
    <p:sldId id="271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76851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Gut, dass wir einander haben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138,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138, </a:t>
            </a:r>
            <a:r>
              <a:rPr lang="de-DE" altLang="de-DE" sz="2000" dirty="0">
                <a:latin typeface="Arial" panose="020B0604020202020204" pitchFamily="34" charset="0"/>
              </a:rPr>
              <a:t>Refrain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800000" y="1440000"/>
            <a:ext cx="954571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Gut, dass wir einander haben,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gut, dass wir einander sehn,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Sorgen, Freuden, Kräfte teilen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auf einem Wege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Gut, dass wir nicht uns nur haben,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der Kreis sich niemals schließt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dass Gott, von dem wir reden,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in unsrer Mitte ist.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138, </a:t>
            </a:r>
            <a:r>
              <a:rPr lang="de-DE" altLang="de-DE" sz="2000" dirty="0">
                <a:latin typeface="Arial" panose="020B0604020202020204" pitchFamily="34" charset="0"/>
              </a:rPr>
              <a:t>Strophe 1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800000" y="1488126"/>
            <a:ext cx="9545719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Keiner, der nur immer redet;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keiner, der nur immer hört.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Jedes Schweigen, jedes Hören,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jedes Wort hat seinen Wert.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Keiner widerspricht nur immer;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keiner passt sich immer an.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wir lernen, wie man streiten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sich dennoch lieben kann.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67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138, </a:t>
            </a:r>
            <a:r>
              <a:rPr lang="de-DE" altLang="de-DE" sz="2000" dirty="0">
                <a:latin typeface="Arial" panose="020B0604020202020204" pitchFamily="34" charset="0"/>
              </a:rPr>
              <a:t>Refrain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800000" y="1440000"/>
            <a:ext cx="954571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Gut, dass wir einander haben,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gut, dass wir einander sehn,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Sorgen, Freuden, Kräfte teilen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auf einem Wege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Gut, dass wir nicht uns nur haben,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der Kreis sich niemals schließt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dass Gott, von dem wir reden,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in unsrer Mitte ist.</a:t>
            </a:r>
          </a:p>
        </p:txBody>
      </p:sp>
    </p:spTree>
    <p:extLst>
      <p:ext uri="{BB962C8B-B14F-4D97-AF65-F5344CB8AC3E}">
        <p14:creationId xmlns:p14="http://schemas.microsoft.com/office/powerpoint/2010/main" val="295642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138, </a:t>
            </a:r>
            <a:r>
              <a:rPr lang="de-DE" altLang="de-DE" sz="2000" dirty="0">
                <a:latin typeface="Arial" panose="020B0604020202020204" pitchFamily="34" charset="0"/>
              </a:rPr>
              <a:t>Strophe 2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800000" y="1488126"/>
            <a:ext cx="9545719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Keiner, der nur immer jubelt;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keiner, der nur immer weint.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Oft schon hat uns Gott in unsrer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Freude, unsrem Schmerz vereint.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Keiner trägt nur immer andre;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keiner ist nur immer Last.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Jedem wurde schon geholfen;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jeder hat schon angefasst.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29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138, </a:t>
            </a:r>
            <a:r>
              <a:rPr lang="de-DE" altLang="de-DE" sz="2000" dirty="0">
                <a:latin typeface="Arial" panose="020B0604020202020204" pitchFamily="34" charset="0"/>
              </a:rPr>
              <a:t>Refrain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800000" y="1440000"/>
            <a:ext cx="954571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Gut, dass wir einander haben,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gut, dass wir einander sehn,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Sorgen, Freuden, Kräfte teilen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auf einem Wege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Gut, dass wir nicht uns nur haben,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der Kreis sich niemals schließt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dass Gott, von dem wir reden,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in unsrer Mitte ist.</a:t>
            </a:r>
          </a:p>
        </p:txBody>
      </p:sp>
    </p:spTree>
    <p:extLst>
      <p:ext uri="{BB962C8B-B14F-4D97-AF65-F5344CB8AC3E}">
        <p14:creationId xmlns:p14="http://schemas.microsoft.com/office/powerpoint/2010/main" val="2709156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138, </a:t>
            </a:r>
            <a:r>
              <a:rPr lang="de-DE" altLang="de-DE" sz="2000" dirty="0">
                <a:latin typeface="Arial" panose="020B0604020202020204" pitchFamily="34" charset="0"/>
              </a:rPr>
              <a:t>Strophe 3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800000" y="1488126"/>
            <a:ext cx="9545719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Keiner ist nur immer schwach,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keiner hat für alles Kraft.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Jeder kann mit Gottes Gaben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tun, was kein andrer schafft.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Keiner, der noch alles braucht,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keiner, der schon alles hat.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Jeder lebt von allen andern;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jeder macht die andern satt.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6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138, </a:t>
            </a:r>
            <a:r>
              <a:rPr lang="de-DE" altLang="de-DE" sz="2000" dirty="0">
                <a:latin typeface="Arial" panose="020B0604020202020204" pitchFamily="34" charset="0"/>
              </a:rPr>
              <a:t>Refrain</a:t>
            </a: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800000" y="1440000"/>
            <a:ext cx="954571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Gut, dass wir einander haben,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gut, dass wir einander sehn,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Sorgen, Freuden, Kräfte teilen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auf einem Wege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Gut, dass wir nicht uns nur haben,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der Kreis sich niemals schließt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dass Gott, von dem wir reden,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in unsrer Mitte ist.</a:t>
            </a:r>
          </a:p>
        </p:txBody>
      </p:sp>
    </p:spTree>
    <p:extLst>
      <p:ext uri="{BB962C8B-B14F-4D97-AF65-F5344CB8AC3E}">
        <p14:creationId xmlns:p14="http://schemas.microsoft.com/office/powerpoint/2010/main" val="109356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</Words>
  <Application>Microsoft Office PowerPoint</Application>
  <PresentationFormat>Breitbild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15</cp:revision>
  <dcterms:created xsi:type="dcterms:W3CDTF">2021-02-13T13:45:06Z</dcterms:created>
  <dcterms:modified xsi:type="dcterms:W3CDTF">2021-02-17T14:47:13Z</dcterms:modified>
</cp:coreProperties>
</file>