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Ein einig Volk von Brüdern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132,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132,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656433" y="1108621"/>
            <a:ext cx="8879133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 einig Volk von Brüdern,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ist das Volk des Herrn,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verzweigt in seinen Gliedern,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doch eins in seinem Kern;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von oben her geboren,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vom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heilgen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Geist getränkt,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von Gott selbst auserkoren,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liebend sein gedenkt.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132,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656433" y="1108621"/>
            <a:ext cx="8879133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Durch Christi Blut gereinigt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von aller Sündenschuld,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weiß es sich ganz vereinigt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mit ihm in seiner Huld.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Noch eh die Welt gegründet,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schloss er es in sein Herz.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 je dies Glück empfindet,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den zieht es himmelwärts.</a:t>
            </a:r>
          </a:p>
        </p:txBody>
      </p:sp>
    </p:spTree>
    <p:extLst>
      <p:ext uri="{BB962C8B-B14F-4D97-AF65-F5344CB8AC3E}">
        <p14:creationId xmlns:p14="http://schemas.microsoft.com/office/powerpoint/2010/main" val="1412673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132,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656433" y="1108621"/>
            <a:ext cx="8879133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An seinem Gnadenthrone,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 sammelt sich die Schar,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geheiligt in dem Sohne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mit ihm offenbar.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Ihr Leben, hier verborgen,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oft dunkel wie die Nacht,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glänzt dort im lichten Morgen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Auferstehungspracht. </a:t>
            </a:r>
          </a:p>
        </p:txBody>
      </p:sp>
    </p:spTree>
    <p:extLst>
      <p:ext uri="{BB962C8B-B14F-4D97-AF65-F5344CB8AC3E}">
        <p14:creationId xmlns:p14="http://schemas.microsoft.com/office/powerpoint/2010/main" val="3014506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132,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1656433" y="1108621"/>
            <a:ext cx="8879133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Dann ist es überwunden,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was uns noch schmerzt und drückt;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haben dann gefunden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Ruh, die uns erquickt;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sind bei ihm in Frieden,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verkläret in sein Bild,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auf ewig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ungeschieden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ganz von ihm erfüllt. </a:t>
            </a:r>
          </a:p>
        </p:txBody>
      </p:sp>
    </p:spTree>
    <p:extLst>
      <p:ext uri="{BB962C8B-B14F-4D97-AF65-F5344CB8AC3E}">
        <p14:creationId xmlns:p14="http://schemas.microsoft.com/office/powerpoint/2010/main" val="3381859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132,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1656433" y="1108621"/>
            <a:ext cx="8879133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 Jesu, uns bescheine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deiner Liebe Glanz.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 Jesu, uns vereine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mit dir und in dir ganz.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 einig Volk von Brüdern,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lass, o Herr, uns sein,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 allen seinen Gliedern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auf ewig, ewig dein. </a:t>
            </a:r>
          </a:p>
        </p:txBody>
      </p:sp>
    </p:spTree>
    <p:extLst>
      <p:ext uri="{BB962C8B-B14F-4D97-AF65-F5344CB8AC3E}">
        <p14:creationId xmlns:p14="http://schemas.microsoft.com/office/powerpoint/2010/main" val="1355440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326</Words>
  <Application>Microsoft Office PowerPoint</Application>
  <PresentationFormat>Breitbild</PresentationFormat>
  <Paragraphs>30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7</cp:revision>
  <dcterms:created xsi:type="dcterms:W3CDTF">2021-02-13T13:45:06Z</dcterms:created>
  <dcterms:modified xsi:type="dcterms:W3CDTF">2021-08-20T08:24:05Z</dcterms:modified>
</cp:coreProperties>
</file>