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4" r:id="rId5"/>
    <p:sldId id="265" r:id="rId6"/>
    <p:sldId id="266" r:id="rId7"/>
    <p:sldId id="263" r:id="rId8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13" d="100"/>
          <a:sy n="113" d="100"/>
        </p:scale>
        <p:origin x="47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24075" y="2151727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Herr Jesus, Grundstein der Gemeinde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„Feiern &amp; Loben“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126, Strophen 1 bis 4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Lied126, Strophe 1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Jesus, Grundstein der Gemeinde,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von Ewigkeit bist du gelegt;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du bist es, der mit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Kräften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heilger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Liebe alles trägt.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Der Fels des Heils allein du bist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für alle Zeit, Herr Jesus Christ.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Lied126, Strophe 2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Jesus, Grundstein der Gemeinde,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kein andrer Grund ist außer dir.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Wer einen andern Grund wollt legen,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würd irregehen für und für.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Die Kirche steht auf dir allein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und wird drum unzerstörbar sein.</a:t>
            </a:r>
          </a:p>
        </p:txBody>
      </p:sp>
    </p:spTree>
    <p:extLst>
      <p:ext uri="{BB962C8B-B14F-4D97-AF65-F5344CB8AC3E}">
        <p14:creationId xmlns:p14="http://schemas.microsoft.com/office/powerpoint/2010/main" val="253166361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Lied126, Strophe 3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Jesus, Grundstein der Gemeinde,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wir wollen bauen nur auf dich.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Was wir auf dich, den Fels,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gebauet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das bleibt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gebauet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ewiglich.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Wohl mögen Stürme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drübergehn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es wird dies alles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überstehn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7750969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Feiern &amp; Loben, Lied126, Strophe 4</a:t>
            </a:r>
          </a:p>
        </p:txBody>
      </p:sp>
      <p:sp>
        <p:nvSpPr>
          <p:cNvPr id="5" name="Rechteck 4"/>
          <p:cNvSpPr/>
          <p:nvPr/>
        </p:nvSpPr>
        <p:spPr>
          <a:xfrm>
            <a:off x="895350" y="1659285"/>
            <a:ext cx="9608997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Herr Jesus, Grundstein der Gemeinde,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du wirst zu </a:t>
            </a:r>
            <a:r>
              <a:rPr lang="de-DE" altLang="de-DE" sz="3200" dirty="0" err="1">
                <a:latin typeface="Arial" panose="020B0604020202020204" pitchFamily="34" charset="0"/>
                <a:cs typeface="Times New Roman" panose="02020603050405020304" pitchFamily="18" charset="0"/>
              </a:rPr>
              <a:t>ewger</a:t>
            </a: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Herrlichkeit 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sie wunderbar dereinst vollenden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trotz Not und Nacht, trotz Kampf und Streit,</a:t>
            </a:r>
          </a:p>
          <a:p>
            <a:pPr>
              <a:spcBef>
                <a:spcPct val="50000"/>
              </a:spcBef>
            </a:pP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so dass sie wird am Ende sein </a:t>
            </a:r>
            <a:b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</a:br>
            <a:r>
              <a:rPr lang="de-DE" altLang="de-DE" sz="3200" dirty="0">
                <a:latin typeface="Arial" panose="020B0604020202020204" pitchFamily="34" charset="0"/>
                <a:cs typeface="Times New Roman" panose="02020603050405020304" pitchFamily="18" charset="0"/>
              </a:rPr>
              <a:t>   ganz heilig, fleckenlos und rein.</a:t>
            </a:r>
          </a:p>
        </p:txBody>
      </p:sp>
    </p:spTree>
    <p:extLst>
      <p:ext uri="{BB962C8B-B14F-4D97-AF65-F5344CB8AC3E}">
        <p14:creationId xmlns:p14="http://schemas.microsoft.com/office/powerpoint/2010/main" val="43130314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350">
        <p:fade/>
      </p:transition>
    </mc:Choice>
    <mc:Fallback>
      <p:transition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242</Words>
  <Application>Microsoft Office PowerPoint</Application>
  <PresentationFormat>Breitbild</PresentationFormat>
  <Paragraphs>21</Paragraphs>
  <Slides>7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7</vt:i4>
      </vt:variant>
    </vt:vector>
  </HeadingPairs>
  <TitlesOfParts>
    <vt:vector size="10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Hans-Joachim Blomberg</cp:lastModifiedBy>
  <cp:revision>8</cp:revision>
  <dcterms:created xsi:type="dcterms:W3CDTF">2021-02-13T13:45:06Z</dcterms:created>
  <dcterms:modified xsi:type="dcterms:W3CDTF">2024-06-21T09:51:54Z</dcterms:modified>
</cp:coreProperties>
</file>