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Bewahre uns Gott, behüte uns Gott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120,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120,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8879133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Bewahre uns, Gott, behüte uns, Gott,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sei mit uns auf unsern Wegen.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Sei Kompass und Wind, wo wir auch sind,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sei um uns mit deinem Segen.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Sei Kompass und Wind, wo wir auch sind,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sei um uns mit deinem Segen. </a:t>
            </a:r>
            <a:endParaRPr lang="en-GB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956470" y="1347562"/>
            <a:ext cx="8879133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Bewahre uns, Gott, behüte uns, Gott.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Sei mit uns in schweren Tagen.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Voll Wärme und Licht im Angesicht,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sei um uns, dass wir nicht verzagen.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Voll Wärme und Licht im Angesicht,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sei um uns, dass wir nicht verzagen.</a:t>
            </a:r>
            <a:endParaRPr lang="en-GB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 Box 7">
            <a:extLst>
              <a:ext uri="{FF2B5EF4-FFF2-40B4-BE49-F238E27FC236}">
                <a16:creationId xmlns:a16="http://schemas.microsoft.com/office/drawing/2014/main" id="{C0DACBFD-A914-4614-BC77-92DECC221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120, Strophe 2</a:t>
            </a:r>
          </a:p>
        </p:txBody>
      </p:sp>
    </p:spTree>
    <p:extLst>
      <p:ext uri="{BB962C8B-B14F-4D97-AF65-F5344CB8AC3E}">
        <p14:creationId xmlns:p14="http://schemas.microsoft.com/office/powerpoint/2010/main" val="84510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956470" y="1347562"/>
            <a:ext cx="8879133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Bewahre uns, Gott, behüte uns, Gott. </a:t>
            </a:r>
          </a:p>
          <a:p>
            <a:pPr algn="just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   Sei mit uns vor allem Bösen. </a:t>
            </a:r>
          </a:p>
          <a:p>
            <a:pPr algn="just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Sei Hilfe, sei Kraft, die Frieden schafft, </a:t>
            </a:r>
          </a:p>
          <a:p>
            <a:pPr algn="just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   sei in uns, uns zu erlösen.</a:t>
            </a:r>
          </a:p>
          <a:p>
            <a:pPr algn="just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Sei Hilfe, sei Kraft, die Frieden schafft, </a:t>
            </a:r>
          </a:p>
          <a:p>
            <a:pPr algn="just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   sei in uns, uns zu erlösen.</a:t>
            </a:r>
          </a:p>
        </p:txBody>
      </p:sp>
      <p:sp>
        <p:nvSpPr>
          <p:cNvPr id="4" name="Text Box 7">
            <a:extLst>
              <a:ext uri="{FF2B5EF4-FFF2-40B4-BE49-F238E27FC236}">
                <a16:creationId xmlns:a16="http://schemas.microsoft.com/office/drawing/2014/main" id="{8DC9138D-81C2-45C6-A04C-B923905B60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120, Strophe 3</a:t>
            </a:r>
          </a:p>
        </p:txBody>
      </p:sp>
    </p:spTree>
    <p:extLst>
      <p:ext uri="{BB962C8B-B14F-4D97-AF65-F5344CB8AC3E}">
        <p14:creationId xmlns:p14="http://schemas.microsoft.com/office/powerpoint/2010/main" val="2809911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956470" y="1347562"/>
            <a:ext cx="8879133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Bewahre uns, Gott, behüte uns, Gott.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Sei mit uns durch deinen Segen.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Dein Heiliger Geist, der Leben verheißt,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sei um uns auf unsern Wegen.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Dein Heiliger Geist, der Leben verheißt,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sei um uns auf unsern Wegen.</a:t>
            </a:r>
            <a:endParaRPr lang="en-GB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 Box 7">
            <a:extLst>
              <a:ext uri="{FF2B5EF4-FFF2-40B4-BE49-F238E27FC236}">
                <a16:creationId xmlns:a16="http://schemas.microsoft.com/office/drawing/2014/main" id="{F01D9D86-9BB8-4D0F-8C86-182AEA104B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120, Strophe 4</a:t>
            </a:r>
          </a:p>
        </p:txBody>
      </p:sp>
    </p:spTree>
    <p:extLst>
      <p:ext uri="{BB962C8B-B14F-4D97-AF65-F5344CB8AC3E}">
        <p14:creationId xmlns:p14="http://schemas.microsoft.com/office/powerpoint/2010/main" val="1492377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274</Words>
  <Application>Microsoft Office PowerPoint</Application>
  <PresentationFormat>Breitbild</PresentationFormat>
  <Paragraphs>33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5</cp:revision>
  <dcterms:created xsi:type="dcterms:W3CDTF">2021-02-13T13:45:06Z</dcterms:created>
  <dcterms:modified xsi:type="dcterms:W3CDTF">2021-02-17T14:45:25Z</dcterms:modified>
</cp:coreProperties>
</file>