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Friede sei nun mit euch allen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118,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Friede sei nun mit euch allen,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die ihr bittend vor Gott steht;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denn mit Händen voller Segen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Christus durch die Reihen geht,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reichlich zu beschenken jeden,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der um seinen Segen fleht.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Licht vom Licht, zu uns gekommen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aus der Welt der Ewigkeit,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mach die Macht des Bösen schwinden,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weichen alle Dunkelheit.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Zünde an in uns dein Feuer,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mach uns selbst zum Dienst bereit. </a:t>
            </a:r>
          </a:p>
        </p:txBody>
      </p:sp>
    </p:spTree>
    <p:extLst>
      <p:ext uri="{BB962C8B-B14F-4D97-AF65-F5344CB8AC3E}">
        <p14:creationId xmlns:p14="http://schemas.microsoft.com/office/powerpoint/2010/main" val="2347160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Und am Ende dieser Tage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lade uns zum Festmahl 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Lass uns mit der Schar der Deinen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in dein Lob dann stimmen ein: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Halleluja, halleluja,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Gott sei Preis, ihm Ehr allein! </a:t>
            </a:r>
          </a:p>
        </p:txBody>
      </p:sp>
    </p:spTree>
    <p:extLst>
      <p:ext uri="{BB962C8B-B14F-4D97-AF65-F5344CB8AC3E}">
        <p14:creationId xmlns:p14="http://schemas.microsoft.com/office/powerpoint/2010/main" val="1142644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Breitbild</PresentationFormat>
  <Paragraphs>17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2024-10-04T09:56:36Z</dcterms:modified>
</cp:coreProperties>
</file>