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Die Gnade unsers Herrn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Gnade unsers Herrn Jesus Christus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die Liebe Gottes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die Gemeinschaft des Heiligen Geistes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sei mit uns allen, mit uns allen!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Amen.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2024-02-22T13:09:44Z</dcterms:modified>
</cp:coreProperties>
</file>