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Jesus Christus segne dich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110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110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3429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Jesus Christus segne dich.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Jesus bewahre dich (ja, dich).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halte seine Hände über dir.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Jesus Christus segne dich.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halte seine Hände über dir.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Jesus Christus segne, segne dich.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Breitbild</PresentationFormat>
  <Paragraphs>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7</cp:revision>
  <dcterms:created xsi:type="dcterms:W3CDTF">2021-02-13T13:45:06Z</dcterms:created>
  <dcterms:modified xsi:type="dcterms:W3CDTF">2021-02-26T16:45:08Z</dcterms:modified>
</cp:coreProperties>
</file>