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svg" ContentType="image/svg+xml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ldMasterIdLst>
    <p:sldMasterId id="2147483660" r:id="rId5"/>
  </p:sldMasterIdLst>
  <p:sldIdLst>
    <p:sldId id="257" r:id="rId6"/>
    <p:sldId id="258" r:id="rId7"/>
    <p:sldId id="259" r:id="rId8"/>
    <p:sldId id="263" r:id="rId9"/>
  </p:sldIdLst>
  <p:sldSz cx="12192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defaultTextStyle>
</p:presentation>
</file>

<file path=ppt/presProps.xml><?xml version="1.0" encoding="utf-8"?>
<p:presentationP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howPr showNarration="1"/>
  <p:extLst>
    <p:ext uri="smNativeData">
      <pr:smAppRevision xmlns:pr="smNativeData" xmlns="smNativeData" dt="1625334447" val="1032" rev64="64" revOS="3"/>
      <pr:smFileRevision xmlns:pr="smNativeData" xmlns="smNativeData" dt="1625334447" val="0"/>
      <pr:guideOptions xmlns:pr="smNativeData" xmlns="smNativeData" dt="1625334447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lideViewPr>
    <p:cSldViewPr snapToGrid="0">
      <p:cViewPr varScale="1">
        <p:scale>
          <a:sx n="83" d="100"/>
          <a:sy n="83" d="100"/>
        </p:scale>
        <p:origin x="381" y="1581"/>
      </p:cViewPr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 snapToGrid="0">
      <p:cViewPr>
        <p:scale>
          <a:sx n="83" d="100"/>
          <a:sy n="83" d="100"/>
        </p:scale>
        <p:origin x="381" y="1581"/>
      </p:cViewPr>
    </p:cSldViewPr>
  </p:notesViewPr>
  <p:gridSpacing cx="73477120" cy="7347712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blank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fast" p14:dur="350">
    <p:fade/>
    <p:extLst>
      <p:ext uri="smNativeData">
        <pr:smNativeData xmlns:pr="smNativeData" xmlns="smNativeData" val="r6LgYAAAAABeAQAAAAAAAAYAAAAAAAAAAAAAAAAAAAAAAAAAAQAAAAAAAAAAAAAAAAAAAAAAAAAAAAAA"/>
      </p:ext>
    </p:extLst>
  </p:transition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/>
          <p:cNvSpPr>
            <a:extLst>
              <a:ext uri="smNativeData">
                <pr:smNativeData xmlns:pr="smNativeData" xmlns="smNativeData" val="SMDATA_16_r6LgYBMAAAAlAAAAZAAAAA0AAAAAkAAAAEgAAAAAAAAASAAAAAAAAAABAAAAAAAAAAEAAABQAAAAAAAAAAAA4D8AAAAAAADgPwAAAAAAAOA/AAAAAAAA4D8AAAAAAADgPwAAAAAAAOA/AAAAAAAA4D8AAAAAAADgPwAAAAAAAOA/AAAAAAAA4D8CAAAAjAAAAAEAAAAAAAAAv7+/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DMLsX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v7+/AP///wEAAAAAAAAAAAAAAAAAAAAAAAAAAAAAAAAAAAAAAAAAADJVkQB/f38A5+bm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algn="r">
              <a:defRPr lang="de-d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</a:p>
        </p:txBody>
      </p:sp>
      <p:sp>
        <p:nvSpPr>
          <p:cNvPr id="3" name="Rechteck 9"/>
          <p:cNvSpPr>
            <a:extLst>
              <a:ext uri="smNativeData">
                <pr:smNativeData xmlns:pr="smNativeData" xmlns="smNativeData" val="SMDATA_16_r6LgYBMAAAAlAAAAZAAAAA0AAAAAkAAAAEgAAACQAAAASAAAAAAAAAABAAAAAAAAAAEAAABQAAAAAAAAAAAA4D8AAAAAAADgPwAAAAAAAOA/AAAAAAAA4D8AAAAAAADgPwAAAAAAAOA/AAAAAAAA4D8AAAAAAADgPwAAAAAAAOA/AAAAAAAA4D8CAAAAjAAAAAEAAAAAAAAAD1Sg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DJVkQB/f38A5+bm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</a:p>
        </p:txBody>
      </p:sp>
      <p:sp>
        <p:nvSpPr>
          <p:cNvPr id="4" name="Gerader Verbinder 17"/>
          <p:cNvSpPr>
            <a:extLst>
              <a:ext uri="smNativeData">
                <pr:smNativeData xmlns:pr="smNativeData" xmlns="smNativeData" val="SMDATA_16_r6LgYB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L+/vw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ERERP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L+/vwB/f38A5+bmA8zMzADAwP8Af39/AAAAAAAAAAAAAAAAAAAAAAAAAAAAIQAAABgAAAAUAAAAggUAAEwBAAAlSQAATAEAABAAAAAmAAAACAAAAP//////////MAAAABQAAAAAAAAAAAD//wAAAQAAAP//AAABAA=="/>
              </a:ext>
            </a:extLst>
          </p:cNvSpPr>
          <p:nvPr/>
        </p:nvSpPr>
        <p:spPr>
          <a:xfrm>
            <a:off x="895350" y="210820"/>
            <a:ext cx="10995025" cy="0"/>
          </a:xfrm>
          <a:prstGeom prst="line">
            <a:avLst/>
          </a:prstGeom>
          <a:noFill/>
          <a:ln w="28575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</p:sp>
      <p:pic>
        <p:nvPicPr>
          <p:cNvPr id="5" name="Grafik 20"/>
          <p:cNvPicPr>
            <a:picLocks noChangeAspect="1"/>
            <a:extLst>
              <a:ext uri="smNativeData">
                <pr:smNativeData xmlns:pr="smNativeData" xmlns="smNativeData" val="SMDATA_18_r6LgYB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BERET/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GgBAAA1AQAAgwQAAFUEAAAQAAAAJgAAAAgAAAD//////////zAAAAAUAAAAAAAAAAAA//8AAAEAAAD//wAAAQA="/>
              </a:ext>
            </a:extLst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196215"/>
            <a:ext cx="504825" cy="50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Gerader Verbinder 35"/>
          <p:cNvSpPr>
            <a:extLst>
              <a:ext uri="smNativeData">
                <pr:smNativeData xmlns:pr="smNativeData" xmlns="smNativeData" val="SMDATA_16_r6LgYB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A9UoA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ERERP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9UoAB/f38A5+bm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feld 44"/>
          <p:cNvSpPr>
            <a:extLst>
              <a:ext uri="smNativeData">
                <pr:smNativeData xmlns:pr="smNativeData" xmlns="smNativeData" val="SMDATA_16_r6LgYBMAAAAlAAAAZAAAAE0AAAAAkAAAAEgAAAAA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ERERP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B/f38A5+bmA8zMzADAwP8Af39/AAAAAAAAAAAAAAAAAAAAAAAAAAAAIQAAABgAAAAUAAAAxToAAH0lAACYSQAA8ycAABAgAAAmAAAACAAAAP//////////MAAAABQAAAAAAAAAAAD//wAAAQAAAP//AAABAA=="/>
              </a:ext>
            </a:extLst>
          </p:cNvSpPr>
          <p:nvPr/>
        </p:nvSpPr>
        <p:spPr>
          <a:xfrm>
            <a:off x="9553575" y="6094095"/>
            <a:ext cx="24098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0" bIns="45720" numCol="1" spcCol="215900" anchor="t"/>
          <a:lstStyle/>
          <a:p>
            <a:pPr algn="r">
              <a:defRPr lang="de-de"/>
            </a:pPr>
            <a:r>
              <a:rPr lang="de-de" sz="2000">
                <a:solidFill>
                  <a:srgbClr val="3F3F3F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FeG        Barmen</a:t>
            </a:r>
            <a:endParaRPr lang="de-de" sz="2000">
              <a:solidFill>
                <a:srgbClr val="3F3F3F"/>
              </a:solidFill>
              <a:latin typeface="Arial" pitchFamily="2" charset="0"/>
              <a:ea typeface="Calibri" pitchFamily="2" charset="0"/>
              <a:cs typeface="Arial" pitchFamily="2" charset="0"/>
            </a:endParaRPr>
          </a:p>
        </p:txBody>
      </p:sp>
      <p:pic>
        <p:nvPicPr>
          <p:cNvPr id="8" name="Grafik 50"/>
          <p:cNvPicPr>
            <a:picLocks noChangeAspect="1"/>
            <a:extLst>
              <a:ext uri="smNativeData">
                <pr:smNativeData xmlns:pr="smNativeData" xmlns="smNativeData" val="SMDATA_18_r6LgYB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BZBAAB+JQAAt0MAAPIn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580370" y="6094730"/>
            <a:ext cx="427355" cy="3987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3"/>
  </p:sldLayoutIdLst>
  <p:transition spd="fast" p14:dur="350">
    <p:fade/>
    <p:extLst>
      <p:ext uri="smNativeData">
        <pr:smNativeData xmlns:pr="smNativeData" xmlns="smNativeData" val="r6LgYAAAAABeAQAAAAAAAAYAAAAAAAAAAAAAAAAAAAAAAAAAAQAAAAAAAAAAAAAAAAAAAAAAAAAAAAAA"/>
      </p:ext>
    </p:extLst>
  </p:transition>
  <p:hf sldNum="0" hdr="0" ft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" spc="0" baseline="0">
          <a:solidFill>
            <a:schemeClr val="tx1"/>
          </a:solidFill>
          <a:effectLst/>
          <a:latin typeface="Calibri Light" pitchFamily="0" charset="0"/>
          <a:ea typeface="Calibri Light" pitchFamily="0" charset="0"/>
          <a:cs typeface="Calibri Light" pitchFamily="0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685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4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0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5146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971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429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886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slide1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 showMasterSp="0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5"/>
          <p:cNvPicPr>
            <a:picLocks noChangeAspect="1"/>
            <a:extLst>
              <a:ext uri="smNativeData">
                <pr:smNativeData xmlns:pr="smNativeData" xmlns="smNativeData" val="SMDATA_18_r6LgYB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FgfAACFDwAAwyoAAKsa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5095240" y="2522855"/>
            <a:ext cx="1856105" cy="18122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Rechteck 13"/>
          <p:cNvSpPr>
            <a:extLst>
              <a:ext uri="smNativeData">
                <pr:smNativeData xmlns:pr="smNativeData" xmlns="smNativeData" val="SMDATA_16_r6LgYBMAAAAlAAAAZAAAAA0AAAAAkAAAAEgAAAAAAAAASAAAAAAAAAABAAAAAAAAAAEAAABQAAAAAAAAAAAA4D8AAAAAAADgPwAAAAAAAOA/AAAAAAAA4D8AAAAAAADgPwAAAAAAAOA/AAAAAAAA4D8AAAAAAADgPwAAAAAAAOA/AAAAAAAA4D8CAAAAjAAAAAEAAAAAAAAAf39/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f39/AP///wEAAAAAAAAAAAAAAAAAAAAAAAAAAAAAAAAAAAAAAAAAADJVkQB/f38A5+bm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algn="r">
              <a:defRPr lang="de-d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</a:p>
        </p:txBody>
      </p:sp>
      <p:sp>
        <p:nvSpPr>
          <p:cNvPr id="4" name="Rechteck 14"/>
          <p:cNvSpPr>
            <a:extLst>
              <a:ext uri="smNativeData">
                <pr:smNativeData xmlns:pr="smNativeData" xmlns="smNativeData" val="SMDATA_16_r6LgYBMAAAAlAAAAZAAAAA0AAAAAkAAAAEgAAACQAAAASAAAAAAAAAABAAAAAAAAAAEAAABQAAAAAAAAAAAA4D8AAAAAAADgPwAAAAAAAOA/AAAAAAAA4D8AAAAAAADgPwAAAAAAAOA/AAAAAAAA4D8AAAAAAADgPwAAAAAAAOA/AAAAAAAA4D8CAAAAjAAAAAEAAAAAAAAAD1Sg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FDSggY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DJVkQB/f38A5+bm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</a:p>
        </p:txBody>
      </p:sp>
      <p:sp>
        <p:nvSpPr>
          <p:cNvPr id="5" name="Gerader Verbinder 15"/>
          <p:cNvSpPr>
            <a:extLst>
              <a:ext uri="smNativeData">
                <pr:smNativeData xmlns:pr="smNativeData" xmlns="smNativeData" val="SMDATA_16_r6LgYB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H9/fw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H9/fwB/f38A5+bmA8zMzADAwP8Af39/AAAAAAAAAAAAAAAAAAAAAAAAAAAAIQAAABgAAAAUAAAAaAEAAEwBAAAlSQAATAEAABAAAAAmAAAACAAAAP//////////MAAAABQAAAAAAAAAAAD//wAAAQAAAP//AAABAA=="/>
              </a:ext>
            </a:extLst>
          </p:cNvSpPr>
          <p:nvPr/>
        </p:nvSpPr>
        <p:spPr>
          <a:xfrm>
            <a:off x="228600" y="210820"/>
            <a:ext cx="11661775" cy="0"/>
          </a:xfrm>
          <a:prstGeom prst="line">
            <a:avLst/>
          </a:prstGeom>
          <a:noFill/>
          <a:ln w="28575" cap="flat" cmpd="sng" algn="ctr">
            <a:solidFill>
              <a:srgbClr val="7F7F7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Gerader Verbinder 17"/>
          <p:cNvSpPr>
            <a:extLst>
              <a:ext uri="smNativeData">
                <pr:smNativeData xmlns:pr="smNativeData" xmlns="smNativeData" val="SMDATA_16_r6LgYB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A9UoA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9UoAB/f38A5+bm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350">
    <p:fade/>
    <p:extLst>
      <p:ext uri="smNativeData">
        <pr:smNativeData xmlns:pr="smNativeData" xmlns="smNativeData" val="r6LgYAAAAABeAQAAAAAAAAYAAAAAAAAAAAAAAAAAAAAAAAAAAQAAAAA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"/>
          <p:cNvGrpSpPr>
            <a:extLst>
              <a:ext uri="smNativeData">
                <pr:smNativeData xmlns:pr="smNativeData" xmlns="smNativeData" val="SMDATA_6_r6LgYBMAAAAlAAAAAQAAAA8BAAAAkAAAAEgAAACQAAAASAAAAAAAAAAAAAAAAAAAABcAAAAUAAAAAAAAAAAAAAD/fwAA/38AAAAAAAAJAAAABAAAAJEEAAAfAAAAVAAAAAAAAAAAAAAAAAAAAAAAAAAAAAAAAAAAAAAAAAAAAAAAAAAAAAAAAAAAAAAAAAAAAAAAAAAAAAAAAAAAAAAAAAAAAAAAAAAAAAAAAAAAAAAAAAAAACEAAAAYAAAAFAAAANIMAAAKDQAAVQ4AAKcOAAAQAAAAJgAAAAgAAAD/////AAAAAA=="/>
              </a:ext>
            </a:extLst>
          </p:cNvGrpSpPr>
          <p:nvPr/>
        </p:nvGrpSpPr>
        <p:grpSpPr>
          <a:xfrm>
            <a:off x="2084070" y="2119630"/>
            <a:ext cx="245745" cy="262255"/>
            <a:chOff x="2084070" y="2119630"/>
            <a:chExt cx="245745" cy="262255"/>
          </a:xfrm>
        </p:grpSpPr>
        <p:sp>
          <p:nvSpPr>
            <p:cNvPr id="4" name="Rechteck 6"/>
            <p:cNvSpPr>
              <a:extLst>
                <a:ext uri="smNativeData">
                  <pr:smNativeData xmlns:pr="smNativeData" xmlns="smNativeData" val="SMDATA_16_r6LgYBMAAAAlAAAAZAAAAA0AAAAAkAAAAEgAAACQAAAASAAAAAAAAAABAAAAAAAAAAEAAABQAAAAAAAAAAAA4D8AAAAAAADgPwAAAAAAAOA/AAAAAAAA4D8AAAAAAADgPwAAAAAAAOA/AAAAAAAA4D8AAAAAAADgPwAAAAAAAOA/AAAAAAAA4D8CAAAAjAAAAAEAAAAAAAAAD1Sg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DJVkQB/f38A5+bmA8zMzADAwP8Af39/AAAAAAAAAAAAAAAAAAAAAAAAAAAAIQAAABgAAAAUAAAA0gwAAAoNAABVDgAApw4AAAAAAAAmAAAACAAAAP//////////MAAAABQAAAAAAAAAAAD//wAAAQAAAP//AAABAA=="/>
                </a:ext>
              </a:extLst>
            </p:cNvSpPr>
            <p:nvPr/>
          </p:nvSpPr>
          <p:spPr>
            <a:xfrm>
              <a:off x="2084070" y="2119630"/>
              <a:ext cx="245745" cy="262255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algn="ctr">
                <a:defRPr lang="de-de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3" name="Rechteck 7"/>
            <p:cNvSpPr>
              <a:extLst>
                <a:ext uri="smNativeData">
                  <pr:smNativeData xmlns:pr="smNativeData" xmlns="smNativeData" val="SMDATA_16_r6LgYBMAAAAlAAAAZAAAAA0AAAAAkAAAAEgAAACQAAAASAAAAAAAAAABAAAAAAAAAAEAAABQAAAAAAAAAAAA4D8AAAAAAADgPwAAAAAAAOA/AAAAAAAA4D8AAAAAAADgPwAAAAAAAOA/AAAAAAAA4D8AAAAAAADgPwAAAAAAAOA/AAAAAAAA4D8CAAAAjAAAAAEAAAAAAAAA////C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P/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DJVkQB/f38A5+bmA8zMzADAwP8Af39/AAAAAAAAAAAAAAAAAAAAAAAAAAAAIQAAABgAAAAUAAAAOQ0AAG0NAABVDgAApw4AAAAAAAAmAAAACAAAAP//////////MAAAABQAAAAAAAAAAAD//wAAAQAAAP//AAABAA=="/>
                </a:ext>
              </a:extLst>
            </p:cNvSpPr>
            <p:nvPr/>
          </p:nvSpPr>
          <p:spPr>
            <a:xfrm>
              <a:off x="2149475" y="2182495"/>
              <a:ext cx="180340" cy="1993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algn="ctr">
                <a:defRPr lang="de-de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5" name="Textfeld 8"/>
          <p:cNvSpPr>
            <a:extLst>
              <a:ext uri="smNativeData">
                <pr:smNativeData xmlns:pr="smNativeData" xmlns="smNativeData" val="SMDATA_16_r6LgYBMAAAAlAAAAZAAAAE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B/f38A5+bmA8zMzADAwP8Af39/AAAAAAAAAAAAAAAAAAAAAAAAAAAAIQAAABgAAAAUAAAAEQ0AAD0NAACbSAAAzRwAAAAgAAAmAAAACAAAAP//////////MAAAABQAAAAAAAAAAAD//wAAAQAAAP//AAABAA=="/>
              </a:ext>
            </a:extLst>
          </p:cNvSpPr>
          <p:nvPr/>
        </p:nvSpPr>
        <p:spPr>
          <a:xfrm>
            <a:off x="2124075" y="2152015"/>
            <a:ext cx="9678670" cy="25298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l">
              <a:defRPr lang="de-de"/>
            </a:pPr>
            <a:r>
              <a:rPr lang="de-de" sz="3200" b="1">
                <a:latin typeface="Arial" pitchFamily="2" charset="0"/>
                <a:ea typeface="Calibri" pitchFamily="2" charset="0"/>
                <a:cs typeface="Calibri" pitchFamily="2" charset="0"/>
              </a:rPr>
              <a:t>Segne und behüte uns</a:t>
            </a:r>
            <a:endParaRPr lang="de-de" sz="3200" b="1">
              <a:latin typeface="Arial" pitchFamily="2" charset="0"/>
              <a:ea typeface="Calibri" pitchFamily="2" charset="0"/>
              <a:cs typeface="Calibri" pitchFamily="2" charset="0"/>
            </a:endParaRPr>
          </a:p>
          <a:p>
            <a:pPr algn="l">
              <a:defRPr lang="de-de"/>
            </a:pPr>
            <a:r>
              <a:rPr lang="de-de" sz="3200">
                <a:latin typeface="Arial" pitchFamily="2" charset="0"/>
                <a:ea typeface="Calibri" pitchFamily="2" charset="0"/>
                <a:cs typeface="Calibri" pitchFamily="2" charset="0"/>
              </a:rPr>
              <a:t> </a:t>
            </a:r>
            <a:endParaRPr lang="de-de" sz="3200">
              <a:latin typeface="Arial" pitchFamily="2" charset="0"/>
              <a:ea typeface="Calibri" pitchFamily="2" charset="0"/>
              <a:cs typeface="Calibri" pitchFamily="2" charset="0"/>
            </a:endParaRPr>
          </a:p>
          <a:p>
            <a:pPr>
              <a:defRPr lang="de-de"/>
            </a:pPr>
            <a:r>
              <a:rPr lang="de-de" sz="3200">
                <a:latin typeface="Arial" pitchFamily="2" charset="0"/>
                <a:ea typeface="Calibri" pitchFamily="2" charset="0"/>
                <a:cs typeface="Calibri" pitchFamily="2" charset="0"/>
              </a:rPr>
              <a:t>       Liederbuch: „Feiern &amp; Loben“</a:t>
            </a:r>
            <a:endParaRPr lang="de-de" sz="3200">
              <a:latin typeface="Arial" pitchFamily="2" charset="0"/>
              <a:ea typeface="Calibri" pitchFamily="2" charset="0"/>
              <a:cs typeface="Calibri" pitchFamily="2" charset="0"/>
            </a:endParaRPr>
          </a:p>
          <a:p>
            <a:pPr algn="ctr">
              <a:defRPr lang="de-de"/>
            </a:pPr>
            <a:endParaRPr lang="de-de" sz="3200">
              <a:latin typeface="Arial" pitchFamily="2" charset="0"/>
              <a:ea typeface="Calibri" pitchFamily="2" charset="0"/>
              <a:cs typeface="Calibri" pitchFamily="2" charset="0"/>
            </a:endParaRPr>
          </a:p>
          <a:p>
            <a:pPr>
              <a:defRPr lang="de-de"/>
            </a:pPr>
            <a:r>
              <a:rPr lang="de-de" sz="3200">
                <a:latin typeface="Arial" pitchFamily="2" charset="0"/>
                <a:ea typeface="Calibri" pitchFamily="2" charset="0"/>
                <a:cs typeface="Calibri" pitchFamily="2" charset="0"/>
              </a:rPr>
              <a:t>       Lied Nr. 108</a:t>
            </a:r>
            <a:endParaRPr lang="de-de" sz="3200">
              <a:latin typeface="Arial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6" name="Rechteck 9"/>
          <p:cNvSpPr>
            <a:extLst>
              <a:ext uri="smNativeData">
                <pr:smNativeData xmlns:pr="smNativeData" xmlns="smNativeData" val="SMDATA_16_r6LgYBMAAAAlAAAAZAAAAA0AAAAAkAAAAEgAAACQAAAASAAAAAAAAAABAAAAAAAAAAEAAABQAAAAAAAAAAAA4D8AAAAAAADgPwAAAAAAAOA/AAAAAAAA4D8AAAAAAADgPwAAAAAAAOA/AAAAAAAA4D8AAAAAAADgPwAAAAAAAOA/AAAAAAAA4D8CAAAAjAAAAAEAAAAAAAAAD1Sg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P/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DJVkQB/f38A5+bmA8zMzADAwP8Af39/AAAAAAAAAAAAAAAAAAAAAAAAAAAAIQAAABgAAAAUAAAAghAAALAUAABcEQAAgBUAABAAAAAmAAAACAAAAP//////////MAAAABQAAAAAAAAAAAD//wAAAQAAAP//AAABAA=="/>
              </a:ext>
            </a:extLst>
          </p:cNvSpPr>
          <p:nvPr/>
        </p:nvSpPr>
        <p:spPr>
          <a:xfrm>
            <a:off x="2683510" y="3362960"/>
            <a:ext cx="138430" cy="13208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de-de">
              <a:solidFill>
                <a:srgbClr val="0F54A0"/>
              </a:solidFill>
            </a:endParaRPr>
          </a:p>
        </p:txBody>
      </p:sp>
      <p:sp>
        <p:nvSpPr>
          <p:cNvPr id="7" name="Rechteck 10"/>
          <p:cNvSpPr>
            <a:extLst>
              <a:ext uri="smNativeData">
                <pr:smNativeData xmlns:pr="smNativeData" xmlns="smNativeData" val="SMDATA_16_r6LgYBMAAAAlAAAAZAAAAA0AAAAAkAAAAEgAAACQAAAASAAAAAAAAAABAAAAAAAAAAEAAABQAAAAAAAAAAAA4D8AAAAAAADgPwAAAAAAAOA/AAAAAAAA4D8AAAAAAADgPwAAAAAAAOA/AAAAAAAA4D8AAAAAAADgPwAAAAAAAOA/AAAAAAAA4D8CAAAAjAAAAAEAAAAAAAAAD1Sg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P/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DJVkQB/f38A5+bmA8zMzADAwP8Af39/AAAAAAAAAAAAAAAAAAAAAAAAAAAAIQAAABgAAAAUAAAAghAAALIaAABcEQAAgxsAABAAAAAmAAAACAAAAP//////////MAAAABQAAAAAAAAAAAD//wAAAQAAAP//AAABAA=="/>
              </a:ext>
            </a:extLst>
          </p:cNvSpPr>
          <p:nvPr/>
        </p:nvSpPr>
        <p:spPr>
          <a:xfrm>
            <a:off x="2683510" y="4339590"/>
            <a:ext cx="138430" cy="132715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de-de">
              <a:solidFill>
                <a:srgbClr val="0F54A0"/>
              </a:solidFill>
            </a:endParaRPr>
          </a:p>
        </p:txBody>
      </p:sp>
    </p:spTree>
  </p:cSld>
  <p:clrMapOvr>
    <a:masterClrMapping/>
  </p:clrMapOvr>
  <p:transition spd="fast" p14:dur="350">
    <p:fade/>
    <p:extLst>
      <p:ext uri="smNativeData">
        <pr:smNativeData xmlns:pr="smNativeData" xmlns="smNativeData" val="r6LgYAAAAABeAQAAAAAAAAYAAAAAAAAAAAAAAAAAAAAAAAAAAQAAAAA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>
            <a:extLst>
              <a:ext uri="smNativeData">
                <pr:smNativeData xmlns:pr="smNativeData" xmlns="smNativeData" val="SMDATA_16_r6LgYBMAAAAlAAAAZAAAAE0AAAAAkAAAAEgAAAAAAAAAA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B/f38A5+bmA8zMzADAwP8Af39/AAAAAAAAAAAAAAAAAAAAAAAAAAAAIQAAABgAAAAUAAAAggUAAAUCAAAvSQAAMgQAAAAgAAAmAAAACAAAAP//////////MAAAABQAAAAAAAAAAAD//wAAAQAAAP//AAABAA=="/>
              </a:ext>
            </a:extLst>
          </p:cNvSpPr>
          <p:nvPr/>
        </p:nvSpPr>
        <p:spPr>
          <a:xfrm>
            <a:off x="895350" y="328295"/>
            <a:ext cx="11001375" cy="3536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0" bIns="0" numCol="1" spcCol="215900" anchor="t"/>
          <a:lstStyle>
            <a:lvl1pPr algn="r">
              <a:defRPr lang="de-de"/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r>
              <a:rPr lang="de-de" sz="2000">
                <a:solidFill>
                  <a:srgbClr val="000000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Feiern &amp; Loben, Lied 108</a:t>
            </a:r>
            <a:endParaRPr lang="de-de" sz="2000">
              <a:solidFill>
                <a:srgbClr val="000000"/>
              </a:solidFill>
              <a:latin typeface="Arial" pitchFamily="2" charset="0"/>
              <a:ea typeface="Calibri" pitchFamily="2" charset="0"/>
              <a:cs typeface="Arial" pitchFamily="2" charset="0"/>
            </a:endParaRPr>
          </a:p>
        </p:txBody>
      </p:sp>
      <p:sp>
        <p:nvSpPr>
          <p:cNvPr id="3" name="Rechteck 4"/>
          <p:cNvSpPr>
            <a:extLst>
              <a:ext uri="smNativeData">
                <pr:smNativeData xmlns:pr="smNativeData" xmlns="smNativeData" val="SMDATA_16_r6LgYB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U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AAAAB/f38A5+bmA8zMzADAwP8Af39/AAAAAAAAAAAAAAAAAAAAAAAAAAAAIQAAABgAAAAUAAAAEwsAAAoGAACmQwAAGiMAAAAgAAAmAAAACAAAAP//////////MAAAABQAAAAAAAAAAAD//wAAAQAAAP//AAABAA=="/>
              </a:ext>
            </a:extLst>
          </p:cNvSpPr>
          <p:nvPr/>
        </p:nvSpPr>
        <p:spPr>
          <a:xfrm>
            <a:off x="1800225" y="981710"/>
            <a:ext cx="9196705" cy="472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1920"/>
              </a:spcBef>
              <a:defRPr lang="de-de" sz="3200">
                <a:solidFill>
                  <a:srgbClr val="000000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pPr>
            <a:r>
              <a:t>Segne und behüte uns, </a:t>
            </a:r>
            <a:br/>
            <a:r>
              <a:t>   segne und behüte uns, </a:t>
            </a:r>
          </a:p>
          <a:p>
            <a:pPr>
              <a:spcBef>
                <a:spcPts val="1920"/>
              </a:spcBef>
              <a:defRPr lang="de-de" sz="3200">
                <a:solidFill>
                  <a:srgbClr val="000000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pPr>
            <a:r>
              <a:t>segne und behüte uns, </a:t>
            </a:r>
            <a:br/>
            <a:r>
              <a:t>   du treuer Gott! </a:t>
            </a:r>
          </a:p>
          <a:p>
            <a:pPr>
              <a:spcBef>
                <a:spcPts val="1920"/>
              </a:spcBef>
              <a:defRPr lang="de-de" sz="3200">
                <a:solidFill>
                  <a:srgbClr val="000000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pPr>
            <a:r>
              <a:t>Dein Licht leuchte über uns, </a:t>
            </a:r>
            <a:br/>
            <a:r>
              <a:t>   dein Licht leuchte über uns, </a:t>
            </a:r>
          </a:p>
          <a:p>
            <a:pPr>
              <a:spcBef>
                <a:spcPts val="1920"/>
              </a:spcBef>
              <a:defRPr lang="de-de" sz="3200">
                <a:solidFill>
                  <a:srgbClr val="000000"/>
                </a:solidFill>
                <a:latin typeface="Arial" pitchFamily="2" charset="0"/>
                <a:ea typeface="Calibri" pitchFamily="2" charset="0"/>
                <a:cs typeface="Calibri" pitchFamily="2" charset="0"/>
              </a:defRPr>
            </a:pPr>
            <a:r>
              <a:t>dein Licht leuchte über uns, </a:t>
            </a:r>
            <a:br/>
            <a:r>
              <a:t>   du treuer Gott! </a:t>
            </a:r>
          </a:p>
        </p:txBody>
      </p:sp>
    </p:spTree>
  </p:cSld>
  <p:clrMapOvr>
    <a:masterClrMapping/>
  </p:clrMapOvr>
  <p:transition spd="fast" p14:dur="350">
    <p:fade/>
    <p:extLst>
      <p:ext uri="smNativeData">
        <pr:smNativeData xmlns:pr="smNativeData" xmlns="smNativeData" val="r6LgYAAAAABeAQAAAAAAAAYAAAAAAAAAAAAAAAAAAAAAAAAAAQAAAAA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 showMasterSp="0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5"/>
          <p:cNvPicPr>
            <a:picLocks noChangeAspect="1"/>
            <a:extLst>
              <a:ext uri="smNativeData">
                <pr:smNativeData xmlns:pr="smNativeData" xmlns="smNativeData" val="SMDATA_18_r6LgYB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IA/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FgfAACFDwAAwyoAAKsa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5095240" y="2522855"/>
            <a:ext cx="1856105" cy="18122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Rechteck 13"/>
          <p:cNvSpPr>
            <a:extLst>
              <a:ext uri="smNativeData">
                <pr:smNativeData xmlns:pr="smNativeData" xmlns="smNativeData" val="SMDATA_16_r6LgYBMAAAAlAAAAZAAAAA0AAAAAkAAAAEgAAAAAAAAASAAAAAAAAAABAAAAAAAAAAEAAABQAAAAAAAAAAAA4D8AAAAAAADgPwAAAAAAAOA/AAAAAAAA4D8AAAAAAADgPwAAAAAAAOA/AAAAAAAA4D8AAAAAAADgPwAAAAAAAOA/AAAAAAAA4D8CAAAAjAAAAAEAAAAAAAAAf39/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f39/AP///wEAAAAAAAAAAAAAAAAAAAAAAAAAAAAAAAAAAAAAAAAAADJVkQB/f38A5+bm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algn="r">
              <a:defRPr lang="de-d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</a:p>
        </p:txBody>
      </p:sp>
      <p:sp>
        <p:nvSpPr>
          <p:cNvPr id="4" name="Rechteck 14"/>
          <p:cNvSpPr>
            <a:extLst>
              <a:ext uri="smNativeData">
                <pr:smNativeData xmlns:pr="smNativeData" xmlns="smNativeData" val="SMDATA_16_r6LgYBMAAAAlAAAAZAAAAA0AAAAAkAAAAEgAAACQAAAASAAAAAAAAAABAAAAAAAAAAEAAABQAAAAAAAAAAAA4D8AAAAAAADgPwAAAAAAAOA/AAAAAAAA4D8AAAAAAADgPwAAAAAAAOA/AAAAAAAA4D8AAAAAAADgPwAAAAAAAOA/AAAAAAAA4D8CAAAAjAAAAAEAAAAAAAAAD1Sg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gD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DJVkQB/f38A5+bm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</a:p>
        </p:txBody>
      </p:sp>
      <p:sp>
        <p:nvSpPr>
          <p:cNvPr id="5" name="Gerader Verbinder 15"/>
          <p:cNvSpPr>
            <a:extLst>
              <a:ext uri="smNativeData">
                <pr:smNativeData xmlns:pr="smNativeData" xmlns="smNativeData" val="SMDATA_16_r6LgYB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H9/fw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U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H9/fwB/f38A5+bmA8zMzADAwP8Af39/AAAAAAAAAAAAAAAAAAAAAAAAAAAAIQAAABgAAAAUAAAAaAEAAEwBAAAlSQAATAEAABAAAAAmAAAACAAAAP//////////MAAAABQAAAAAAAAAAAD//wAAAQAAAP//AAABAA=="/>
              </a:ext>
            </a:extLst>
          </p:cNvSpPr>
          <p:nvPr/>
        </p:nvSpPr>
        <p:spPr>
          <a:xfrm>
            <a:off x="228600" y="210820"/>
            <a:ext cx="11661775" cy="0"/>
          </a:xfrm>
          <a:prstGeom prst="line">
            <a:avLst/>
          </a:prstGeom>
          <a:noFill/>
          <a:ln w="28575" cap="flat" cmpd="sng" algn="ctr">
            <a:solidFill>
              <a:srgbClr val="7F7F7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Gerader Verbinder 17"/>
          <p:cNvSpPr>
            <a:extLst>
              <a:ext uri="smNativeData">
                <pr:smNativeData xmlns:pr="smNativeData" xmlns="smNativeData" val="SMDATA_16_r6LgYB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A9UoA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U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9UoAB/f38A5+bm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350">
    <p:fade/>
    <p:extLst>
      <p:ext uri="smNativeData">
        <pr:smNativeData xmlns:pr="smNativeData" xmlns="smNativeData" val="r6LgYAAAAABeAQAAAAAAAAYAAAAAAAAAAAAAAAAAAAAAAAAAAQAAAAAAAAAAAAAAAAAAAAAAAAAAAAAA"/>
      </p:ext>
    </p:extLst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Andreas Weierstall</dc:creator>
  <cp:keywords/>
  <dc:description/>
  <cp:lastModifiedBy>joerg</cp:lastModifiedBy>
  <cp:revision>0</cp:revision>
  <dcterms:created xsi:type="dcterms:W3CDTF">2021-02-13T13:43:48Z</dcterms:created>
  <dcterms:modified xsi:type="dcterms:W3CDTF">2021-07-03T17:47:27Z</dcterms:modified>
</cp:coreProperties>
</file>