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Herr, segne und behüte uns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107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107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segne uns und behüte uns.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lass dein Angesicht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leuchten über uns und sei uns gnädig!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erhebe dein Angesicht über uns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gib uns Frieden.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Amen.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Breitbild</PresentationFormat>
  <Paragraphs>12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22</cp:revision>
  <dcterms:created xsi:type="dcterms:W3CDTF">2021-02-13T13:45:06Z</dcterms:created>
  <dcterms:modified xsi:type="dcterms:W3CDTF">2021-11-19T13:14:14Z</dcterms:modified>
</cp:coreProperties>
</file>