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Segne und behüte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106,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106,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250216"/>
            <a:ext cx="9608997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de-DE" altLang="de-DE" sz="3200" dirty="0"/>
              <a:t>Segne und behüte </a:t>
            </a:r>
          </a:p>
          <a:p>
            <a:pPr>
              <a:spcBef>
                <a:spcPct val="20000"/>
              </a:spcBef>
            </a:pPr>
            <a:r>
              <a:rPr lang="de-DE" altLang="de-DE" sz="3200" dirty="0"/>
              <a:t>   uns durch Deine Güte,</a:t>
            </a:r>
          </a:p>
          <a:p>
            <a:pPr>
              <a:spcBef>
                <a:spcPct val="20000"/>
              </a:spcBef>
            </a:pPr>
            <a:r>
              <a:rPr lang="de-DE" altLang="de-DE" sz="3200" dirty="0"/>
              <a:t>Herr, erheb Dein Angesicht </a:t>
            </a:r>
          </a:p>
          <a:p>
            <a:pPr>
              <a:spcBef>
                <a:spcPct val="20000"/>
              </a:spcBef>
            </a:pPr>
            <a:r>
              <a:rPr lang="de-DE" altLang="de-DE" sz="3200" dirty="0"/>
              <a:t>   über uns und gib uns Licht.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106,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250216"/>
            <a:ext cx="9608997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spcBef>
                <a:spcPct val="2000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/>
              <a:t>Schenk uns Deinen Frieden </a:t>
            </a:r>
          </a:p>
          <a:p>
            <a:pPr hangingPunct="0">
              <a:spcBef>
                <a:spcPct val="2000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/>
              <a:t>   alle Tag hienieden, </a:t>
            </a:r>
          </a:p>
          <a:p>
            <a:pPr hangingPunct="0">
              <a:spcBef>
                <a:spcPct val="2000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/>
              <a:t>gib uns Deinen guten Geist,</a:t>
            </a:r>
          </a:p>
          <a:p>
            <a:pPr hangingPunct="0">
              <a:spcBef>
                <a:spcPct val="2000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/>
              <a:t>   der uns stets zu Christus weist. </a:t>
            </a:r>
            <a:endParaRPr lang="en-GB" altLang="de-DE" sz="3200" dirty="0"/>
          </a:p>
        </p:txBody>
      </p:sp>
    </p:spTree>
    <p:extLst>
      <p:ext uri="{BB962C8B-B14F-4D97-AF65-F5344CB8AC3E}">
        <p14:creationId xmlns:p14="http://schemas.microsoft.com/office/powerpoint/2010/main" val="4118999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106,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250216"/>
            <a:ext cx="9608997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spcBef>
                <a:spcPct val="2000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/>
              <a:t>Amen, Amen, Amen! </a:t>
            </a:r>
          </a:p>
          <a:p>
            <a:pPr hangingPunct="0">
              <a:spcBef>
                <a:spcPct val="2000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/>
              <a:t>   Ehre sei dem Namen</a:t>
            </a:r>
          </a:p>
          <a:p>
            <a:pPr hangingPunct="0">
              <a:spcBef>
                <a:spcPct val="2000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/>
              <a:t>Jesu Christi, unsers Herrn,</a:t>
            </a:r>
          </a:p>
          <a:p>
            <a:pPr hangingPunct="0">
              <a:spcBef>
                <a:spcPct val="20000"/>
              </a:spcBef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/>
              <a:t>   denn er segnet uns so gern. </a:t>
            </a:r>
            <a:endParaRPr lang="en-GB" altLang="de-DE" sz="3200" dirty="0"/>
          </a:p>
        </p:txBody>
      </p:sp>
    </p:spTree>
    <p:extLst>
      <p:ext uri="{BB962C8B-B14F-4D97-AF65-F5344CB8AC3E}">
        <p14:creationId xmlns:p14="http://schemas.microsoft.com/office/powerpoint/2010/main" val="17022925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Office PowerPoint</Application>
  <PresentationFormat>Breitbild</PresentationFormat>
  <Paragraphs>20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StarSymbol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2022-02-04T11:58:36Z</dcterms:modified>
</cp:coreProperties>
</file>