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3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876851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Herr, in deinem Namen treffen wir uns hier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102,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102, </a:t>
            </a:r>
            <a:r>
              <a:rPr lang="de-DE" altLang="de-DE" sz="2000" dirty="0">
                <a:latin typeface="Arial" panose="020B0604020202020204" pitchFamily="34" charset="0"/>
              </a:rPr>
              <a:t>Strophe 1</a:t>
            </a:r>
            <a:endParaRPr lang="de-DE" altLang="de-DE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1956470" y="1347562"/>
            <a:ext cx="9545719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Herr, in deinem Namen treffen wir uns hier,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um dir unsern Dank und unser Lob zu bringen.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bist gnädig und treu,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komm begegne uns neu!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Nur für dich, o Herr, soll unser Lied erklingen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Vater, du bist hier. Dank sei dir dafür.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102, </a:t>
            </a:r>
            <a:r>
              <a:rPr lang="de-DE" altLang="de-DE" sz="2000" dirty="0">
                <a:latin typeface="Arial" panose="020B0604020202020204" pitchFamily="34" charset="0"/>
              </a:rPr>
              <a:t>Strophe 2</a:t>
            </a:r>
            <a:endParaRPr lang="de-DE" altLang="de-DE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1956470" y="1347562"/>
            <a:ext cx="9545719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Herr, in deinem Namen treffen wir uns hier.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In der Stille wollen wir jetzt vor Dir stehen.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Rede selbst durch dein Wort!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Was noch stört, das nimm fort.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Offenbare dich, wir wollen auf dich sehen.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Mach die Herzen weit, sprich in unsre Zeit.</a:t>
            </a:r>
          </a:p>
        </p:txBody>
      </p:sp>
    </p:spTree>
    <p:extLst>
      <p:ext uri="{BB962C8B-B14F-4D97-AF65-F5344CB8AC3E}">
        <p14:creationId xmlns:p14="http://schemas.microsoft.com/office/powerpoint/2010/main" val="1841466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102, </a:t>
            </a:r>
            <a:r>
              <a:rPr lang="de-DE" altLang="de-DE" sz="2000" dirty="0">
                <a:latin typeface="Arial" panose="020B0604020202020204" pitchFamily="34" charset="0"/>
              </a:rPr>
              <a:t>Strophe 3</a:t>
            </a:r>
            <a:endParaRPr lang="de-DE" altLang="de-DE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1956470" y="1347562"/>
            <a:ext cx="9545719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Herr, in deinem Namen sendest du uns aus,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um den Menschen deinen Frieden zu verkünden.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Durch den Geist hilf uns hier,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wenn wir reden von dir,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dass noch viele neues Leben in dir finden.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Herr, wir brauchen dich. Lass uns nicht im Stich.</a:t>
            </a:r>
          </a:p>
        </p:txBody>
      </p:sp>
    </p:spTree>
    <p:extLst>
      <p:ext uri="{BB962C8B-B14F-4D97-AF65-F5344CB8AC3E}">
        <p14:creationId xmlns:p14="http://schemas.microsoft.com/office/powerpoint/2010/main" val="2748771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219</Words>
  <Application>Microsoft Office PowerPoint</Application>
  <PresentationFormat>Breitbild</PresentationFormat>
  <Paragraphs>23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9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12</cp:revision>
  <dcterms:created xsi:type="dcterms:W3CDTF">2021-02-13T13:45:06Z</dcterms:created>
  <dcterms:modified xsi:type="dcterms:W3CDTF">2021-02-17T14:44:06Z</dcterms:modified>
</cp:coreProperties>
</file>