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Dass dein Wort in meinem Herzen</a:t>
            </a:r>
            <a:br>
              <a:rPr lang="de-DE" altLang="de-DE" sz="3200" b="1" dirty="0">
                <a:latin typeface="Arial" panose="020B0604020202020204" pitchFamily="34" charset="0"/>
              </a:rPr>
            </a:br>
            <a:r>
              <a:rPr lang="de-DE" altLang="de-DE" sz="3200" b="1" dirty="0">
                <a:latin typeface="Arial" panose="020B0604020202020204" pitchFamily="34" charset="0"/>
              </a:rPr>
              <a:t>starke Wurzeln schlägt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101,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853908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830928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101,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Dass dein Wort in meinem Herzen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starke Wurzeln schlägt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dein Geist in meinem Leben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gute Früchte trägt,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deine Kraft durch mich die Welt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zu deinem Ziel bewegt,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Herr, du kannst dies Wunder tun.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101,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Gut gemeint und schlecht gemacht,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oberflächlich ausgedacht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ist so vieles. Es verdorrt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ohne dein Wort.</a:t>
            </a:r>
          </a:p>
        </p:txBody>
      </p:sp>
    </p:spTree>
    <p:extLst>
      <p:ext uri="{BB962C8B-B14F-4D97-AF65-F5344CB8AC3E}">
        <p14:creationId xmlns:p14="http://schemas.microsoft.com/office/powerpoint/2010/main" val="957071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101,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Dass dein Wort in meinem Herzen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starke Wurzeln schlägt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dein Geist in meinem Leben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gute Früchte trägt,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deine Kraft durch mich die Welt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zu deinem Ziel bewegt,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Herr, du kannst dies Wunder tun. </a:t>
            </a:r>
          </a:p>
        </p:txBody>
      </p:sp>
    </p:spTree>
    <p:extLst>
      <p:ext uri="{BB962C8B-B14F-4D97-AF65-F5344CB8AC3E}">
        <p14:creationId xmlns:p14="http://schemas.microsoft.com/office/powerpoint/2010/main" val="3872971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101,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Erst komm ich und dann komm ich.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Pausenlos geht es um mich.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Was mich aus dem Strudel reißt,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ist, Herr, dein Geist. </a:t>
            </a:r>
          </a:p>
        </p:txBody>
      </p:sp>
    </p:spTree>
    <p:extLst>
      <p:ext uri="{BB962C8B-B14F-4D97-AF65-F5344CB8AC3E}">
        <p14:creationId xmlns:p14="http://schemas.microsoft.com/office/powerpoint/2010/main" val="5909685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101,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Dass dein Wort in meinem Herzen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starke Wurzeln schlägt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dein Geist in meinem Leben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gute Früchte trägt,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deine Kraft durch mich die Welt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zu deinem Ziel bewegt,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Herr, du kannst dies Wunder tun. </a:t>
            </a:r>
          </a:p>
        </p:txBody>
      </p:sp>
    </p:spTree>
    <p:extLst>
      <p:ext uri="{BB962C8B-B14F-4D97-AF65-F5344CB8AC3E}">
        <p14:creationId xmlns:p14="http://schemas.microsoft.com/office/powerpoint/2010/main" val="3382157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101,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Ist die Weiche falsch gestellt,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wird am Schluss das Ziel verfehlt.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Dass ein Mensch die Umkehr schafft,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wirkt deine Kraft. </a:t>
            </a:r>
          </a:p>
        </p:txBody>
      </p:sp>
    </p:spTree>
    <p:extLst>
      <p:ext uri="{BB962C8B-B14F-4D97-AF65-F5344CB8AC3E}">
        <p14:creationId xmlns:p14="http://schemas.microsoft.com/office/powerpoint/2010/main" val="744940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101,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Dass dein Wort in meinem Herzen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starke Wurzeln schlägt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dein Geist in meinem Leben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gute Früchte trägt,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deine Kraft durch mich die Welt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zu deinem Ziel bewegt,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Herr, du kannst dies Wunder tun. </a:t>
            </a:r>
          </a:p>
        </p:txBody>
      </p:sp>
    </p:spTree>
    <p:extLst>
      <p:ext uri="{BB962C8B-B14F-4D97-AF65-F5344CB8AC3E}">
        <p14:creationId xmlns:p14="http://schemas.microsoft.com/office/powerpoint/2010/main" val="1617076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340</Words>
  <Application>Microsoft Office PowerPoint</Application>
  <PresentationFormat>Breitbild</PresentationFormat>
  <Paragraphs>40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2023-06-08T23:57:24Z</dcterms:modified>
</cp:coreProperties>
</file>