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Dein Wort ist ein Licht auf meinem Weg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100,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Wort ist 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Licht auf meinem Weg,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wenn ich durch das Dunkel geh.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Wort ist 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Licht auf meinem Weg,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dass ich deine Hilfe </a:t>
            </a:r>
            <a:r>
              <a:rPr lang="de-DE" altLang="de-DE" sz="3200" dirty="0" err="1">
                <a:latin typeface="Arial" panose="020B0604020202020204" pitchFamily="34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Nebel rings umher,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ich </a:t>
            </a:r>
            <a:r>
              <a:rPr lang="de-DE" altLang="de-DE" sz="3200" dirty="0" err="1">
                <a:latin typeface="Arial" panose="020B0604020202020204" pitchFamily="34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</a:rPr>
              <a:t> dich nicht mehr,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kann den Weg nicht mehr sehen.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Doch dein Wort ist das Licht,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durch den Nebel bricht.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Du führst mich an deiner Hand.</a:t>
            </a:r>
          </a:p>
        </p:txBody>
      </p:sp>
    </p:spTree>
    <p:extLst>
      <p:ext uri="{BB962C8B-B14F-4D97-AF65-F5344CB8AC3E}">
        <p14:creationId xmlns:p14="http://schemas.microsoft.com/office/powerpoint/2010/main" val="891330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Wort ist 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Licht auf meinem Weg,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wenn ich durch das Dunkel geh.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Wort ist 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Licht auf meinem Weg,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dass ich deine Hilfe </a:t>
            </a:r>
            <a:r>
              <a:rPr lang="de-DE" altLang="de-DE" sz="3200" dirty="0" err="1">
                <a:latin typeface="Arial" panose="020B0604020202020204" pitchFamily="34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4671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100,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Mauern, hart und kalt,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geben keinen Halt,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drohend stehen sie vor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Doch dein Wort ist mein Schwert,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aller Härte wehrt.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Du stellst mich auf weiten Raum.</a:t>
            </a:r>
          </a:p>
        </p:txBody>
      </p:sp>
    </p:spTree>
    <p:extLst>
      <p:ext uri="{BB962C8B-B14F-4D97-AF65-F5344CB8AC3E}">
        <p14:creationId xmlns:p14="http://schemas.microsoft.com/office/powerpoint/2010/main" val="1910704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Wort ist 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Licht auf meinem Weg,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wenn ich durch das Dunkel geh.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Wort ist 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Licht auf meinem Weg,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dass ich deine Hilfe </a:t>
            </a:r>
            <a:r>
              <a:rPr lang="de-DE" altLang="de-DE" sz="3200" dirty="0" err="1">
                <a:latin typeface="Arial" panose="020B0604020202020204" pitchFamily="34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7926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100,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Tränen wischst du fort,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tröstest durch dein Wort,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Kraft zum Leben gibst du mir.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wie ein weites Meer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ist dein Wort, großer Herr,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unergründlich tief und reich.</a:t>
            </a:r>
          </a:p>
        </p:txBody>
      </p:sp>
    </p:spTree>
    <p:extLst>
      <p:ext uri="{BB962C8B-B14F-4D97-AF65-F5344CB8AC3E}">
        <p14:creationId xmlns:p14="http://schemas.microsoft.com/office/powerpoint/2010/main" val="1636086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Wort ist 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Licht auf meinem Weg,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wenn ich durch das Dunkel geh.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Wort ist 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Licht auf meinem Weg,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dass ich deine Hilfe </a:t>
            </a:r>
            <a:r>
              <a:rPr lang="de-DE" altLang="de-DE" sz="3200" dirty="0" err="1">
                <a:latin typeface="Arial" panose="020B0604020202020204" pitchFamily="34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6282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</Words>
  <Application>Microsoft Office PowerPoint</Application>
  <PresentationFormat>Breitbild</PresentationFormat>
  <Paragraphs>26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2023-07-13T16:23:02Z</dcterms:modified>
</cp:coreProperties>
</file>