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Worte der Wahrheit kommen von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willst mich beschenken. Herr, hab Dank dafür.</a:t>
            </a:r>
          </a:p>
        </p:txBody>
      </p:sp>
    </p:spTree>
    <p:extLst>
      <p:ext uri="{BB962C8B-B14F-4D97-AF65-F5344CB8AC3E}">
        <p14:creationId xmlns:p14="http://schemas.microsoft.com/office/powerpoint/2010/main" val="424523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Stille vor dir mein Vater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96,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mein Vater.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Neue Stille vor dir suche ich, Herr.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ich höre.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Rühre mich an durch dein Wort.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1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Worte der Wahrheit kommen von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willst mich beschenken. Herr, hab Dank dafür.</a:t>
            </a:r>
          </a:p>
        </p:txBody>
      </p:sp>
    </p:spTree>
    <p:extLst>
      <p:ext uri="{BB962C8B-B14F-4D97-AF65-F5344CB8AC3E}">
        <p14:creationId xmlns:p14="http://schemas.microsoft.com/office/powerpoint/2010/main" val="305255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 ist Gnade.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der Stille vor dir schöpfe ich Kraft.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ich höre.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Rühre mich an durch dein Wort. </a:t>
            </a:r>
          </a:p>
        </p:txBody>
      </p:sp>
    </p:spTree>
    <p:extLst>
      <p:ext uri="{BB962C8B-B14F-4D97-AF65-F5344CB8AC3E}">
        <p14:creationId xmlns:p14="http://schemas.microsoft.com/office/powerpoint/2010/main" val="314262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Worte der Wahrheit kommen von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willst mich beschenken. Herr, hab Dank dafür.</a:t>
            </a:r>
          </a:p>
        </p:txBody>
      </p:sp>
    </p:spTree>
    <p:extLst>
      <p:ext uri="{BB962C8B-B14F-4D97-AF65-F5344CB8AC3E}">
        <p14:creationId xmlns:p14="http://schemas.microsoft.com/office/powerpoint/2010/main" val="110153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will schweigen,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öffne mein Herz nun für dein Wort.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ich höre.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Rühre mich an durch dein Wort. </a:t>
            </a:r>
          </a:p>
        </p:txBody>
      </p:sp>
    </p:spTree>
    <p:extLst>
      <p:ext uri="{BB962C8B-B14F-4D97-AF65-F5344CB8AC3E}">
        <p14:creationId xmlns:p14="http://schemas.microsoft.com/office/powerpoint/2010/main" val="223720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Worte der Wahrheit kommen von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Rede du, mein Vater, heute zu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willst mich beschenken. Herr, hab Dank dafür.</a:t>
            </a:r>
          </a:p>
        </p:txBody>
      </p:sp>
    </p:spTree>
    <p:extLst>
      <p:ext uri="{BB962C8B-B14F-4D97-AF65-F5344CB8AC3E}">
        <p14:creationId xmlns:p14="http://schemas.microsoft.com/office/powerpoint/2010/main" val="410861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96,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 ist Frieden.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staune, o Herr, reden wirst du.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vor dir, ich höre.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Rühre mich an durch dein Wort. </a:t>
            </a:r>
          </a:p>
        </p:txBody>
      </p:sp>
    </p:spTree>
    <p:extLst>
      <p:ext uri="{BB962C8B-B14F-4D97-AF65-F5344CB8AC3E}">
        <p14:creationId xmlns:p14="http://schemas.microsoft.com/office/powerpoint/2010/main" val="318210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27</cp:revision>
  <dcterms:created xsi:type="dcterms:W3CDTF">2021-02-13T13:45:06Z</dcterms:created>
  <dcterms:modified xsi:type="dcterms:W3CDTF">2022-02-19T10:51:39Z</dcterms:modified>
</cp:coreProperties>
</file>